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70" r:id="rId2"/>
    <p:sldId id="271" r:id="rId3"/>
    <p:sldId id="275" r:id="rId4"/>
    <p:sldId id="272" r:id="rId5"/>
    <p:sldId id="274" r:id="rId6"/>
    <p:sldId id="280" r:id="rId7"/>
    <p:sldId id="279" r:id="rId8"/>
    <p:sldId id="276" r:id="rId9"/>
    <p:sldId id="277" r:id="rId10"/>
    <p:sldId id="278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5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ver" initials="Z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3339-98F3-4509-AF9E-04BAD1A02F2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4E3D5-5D90-4E1E-9E35-E68D8F91E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Психологические особенности современных детей дошкольного возраста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Старший воспитатель МКДОУ </a:t>
            </a:r>
            <a:r>
              <a:rPr lang="ru-RU" dirty="0" err="1" smtClean="0"/>
              <a:t>д</a:t>
            </a:r>
            <a:r>
              <a:rPr lang="ru-RU" dirty="0" smtClean="0"/>
              <a:t>/с № 415 </a:t>
            </a:r>
            <a:r>
              <a:rPr lang="ru-RU" dirty="0" err="1" smtClean="0"/>
              <a:t>Русанова</a:t>
            </a:r>
            <a:r>
              <a:rPr lang="ru-RU" smtClean="0"/>
              <a:t> М.А.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Даже самые полезные игрушки сами по себе не могут сказать и показать, как с ними играть.  Чтобы игра стала действительно развивающей, дошкольнику обязательно сначала нужно </a:t>
            </a:r>
            <a:r>
              <a:rPr lang="ru-RU" b="1" i="1" dirty="0" smtClean="0"/>
              <a:t>научиться играть,</a:t>
            </a:r>
            <a:r>
              <a:rPr lang="ru-RU" dirty="0" smtClean="0"/>
              <a:t> а уже после этого он может развивать, дополнять и даже придумывать новую, свою игру.</a:t>
            </a:r>
          </a:p>
          <a:p>
            <a:r>
              <a:rPr lang="ru-RU" dirty="0" smtClean="0"/>
              <a:t>Обрести способность играть, а следовательно нормально развиваться  ребенок может только в  совместной деятельности со взрослым.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Разрыв поколений детей и родителей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 некоторым данным в среднем родители проводят с детьми не более 2-3 часов в день. </a:t>
            </a:r>
          </a:p>
          <a:p>
            <a:r>
              <a:rPr lang="ru-RU" dirty="0" smtClean="0"/>
              <a:t>Взрослые живут своей жизнью, а дети своей. Всё это приводит к отчуждению детей и взрослых, к своеобразному разрыву и взаимному отсутствию интереса.</a:t>
            </a:r>
          </a:p>
          <a:p>
            <a:r>
              <a:rPr lang="ru-RU" dirty="0" smtClean="0"/>
              <a:t>20-25 лет назад симптомы недоразвития личности и сниженной инициативы были присущи довольно ограниченному числу сирот, то в наше время они всё чаще распространяются на нормальных «семейных» детей. Парадоксально, но все эти особенности наиболее ярко проявляются у двух противоположных по своему социальному положению групп: у сирот или детей алкоголиков,  и у детей высоко обеспеченных родителей. В обоих случаях данные симптомы являются следствием одной болезни – недостатка полноценного личностного общения с близкими взрослыми. 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Влияние экранной информации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данным ЮНЕСКО 93 %современных детей 3-5 лет смотрят на экран 28 часов в неделю, т.е. около 4-х часов в день, что намного превосходит время общения со взрослыми.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поколения «экранных детей»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Отставание в развитии речи. В середине 70-х годов дефицит речи наблюдался только у 4% детей того же возраста. За 20 последних лет число речевых нарушений возросло более чем в 6 раз</a:t>
            </a:r>
          </a:p>
          <a:p>
            <a:r>
              <a:rPr lang="ru-RU" dirty="0" smtClean="0"/>
              <a:t>Многим детям стало трудно воспринимать информацию на слух – они не могут удерживать предыдущую фразу и связывать отдельные предложения. </a:t>
            </a:r>
          </a:p>
          <a:p>
            <a:r>
              <a:rPr lang="ru-RU" dirty="0" smtClean="0"/>
              <a:t>В последнее время педагоги и психологи всё чаще отмечают у детей неспособность к самоуглублению, к концентрации на каком-либо занятии, отсутствие заинтересованности делом. Этот вид заболевания особенно ярко проявляется в обучении и характеризуется </a:t>
            </a:r>
            <a:r>
              <a:rPr lang="ru-RU" dirty="0" err="1" smtClean="0"/>
              <a:t>гиперактивностью</a:t>
            </a:r>
            <a:r>
              <a:rPr lang="ru-RU" dirty="0" smtClean="0"/>
              <a:t>, ситуативностью поведения, повышенной рассеянностью. </a:t>
            </a:r>
          </a:p>
          <a:p>
            <a:r>
              <a:rPr lang="ru-RU" dirty="0" smtClean="0"/>
              <a:t>Резкое снижение фантазии и творческой активности детей. Дети теряют способность и желание чем-то занять себя.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Ребёнок – не маленький взрослый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Под предлогом «требований современности» и «защиты прав ребёнка», считается, что ребёнок, также как взрослый, имеет право:</a:t>
            </a:r>
          </a:p>
          <a:p>
            <a:r>
              <a:rPr lang="ru-RU" dirty="0" smtClean="0"/>
              <a:t> на юридическую помощь, </a:t>
            </a:r>
          </a:p>
          <a:p>
            <a:r>
              <a:rPr lang="ru-RU" dirty="0" smtClean="0"/>
              <a:t>на политическое самоопределение, </a:t>
            </a:r>
          </a:p>
          <a:p>
            <a:r>
              <a:rPr lang="ru-RU" dirty="0" smtClean="0"/>
              <a:t>он может пользоваться благами цивилизации, </a:t>
            </a:r>
          </a:p>
          <a:p>
            <a:r>
              <a:rPr lang="ru-RU" dirty="0" smtClean="0"/>
              <a:t>и конечно же он может и должен использовать все возможные технические средства.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14 отличительных особенностей современного Детства: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Ребенок стал не хуже или лучше своего сверстника двадцатилетней давности, </a:t>
            </a:r>
            <a:r>
              <a:rPr lang="ru-RU" b="1" i="1" dirty="0" smtClean="0"/>
              <a:t>он просто стал другим.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14 отличительных особенностей "нового" современного ребенка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В минимально короткий пятилетний период, с 2008 года начиная, резко </a:t>
            </a:r>
            <a:r>
              <a:rPr lang="ru-RU" b="1" dirty="0" smtClean="0"/>
              <a:t>снизилось когнитивное</a:t>
            </a:r>
            <a:r>
              <a:rPr lang="ru-RU" dirty="0" smtClean="0"/>
              <a:t> ( </a:t>
            </a:r>
            <a:r>
              <a:rPr lang="ru-RU" dirty="0" err="1" smtClean="0"/>
              <a:t>cognitiо</a:t>
            </a:r>
            <a:r>
              <a:rPr lang="ru-RU" dirty="0" smtClean="0"/>
              <a:t> — «познание») </a:t>
            </a:r>
            <a:r>
              <a:rPr lang="ru-RU" b="1" dirty="0" smtClean="0"/>
              <a:t>развитие детей дошкольного возраста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b="1" dirty="0" smtClean="0"/>
              <a:t>Снизилась энергичность детей</a:t>
            </a:r>
            <a:r>
              <a:rPr lang="ru-RU" dirty="0" smtClean="0"/>
              <a:t>, их желание активно действовать.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Отмечается </a:t>
            </a:r>
            <a:r>
              <a:rPr lang="ru-RU" b="1" dirty="0" smtClean="0"/>
              <a:t>сужение уровня развития сюжетно-ролевой игры дошкольников</a:t>
            </a:r>
            <a:r>
              <a:rPr lang="ru-RU" dirty="0" smtClean="0"/>
              <a:t>, что приводит к недоразвитию </a:t>
            </a:r>
            <a:r>
              <a:rPr lang="ru-RU" dirty="0" err="1" smtClean="0"/>
              <a:t>мотивационно-потребностной</a:t>
            </a:r>
            <a:r>
              <a:rPr lang="ru-RU" dirty="0" smtClean="0"/>
              <a:t> сферы ребенка, а также его воли и произвольности.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Обследование познавательной сферы старших дошкольников выявило </a:t>
            </a:r>
            <a:r>
              <a:rPr lang="ru-RU" b="1" dirty="0" smtClean="0"/>
              <a:t>крайне низкие показатели в тех действиях детей, которые требуют внутреннего удержания правила и оперирования в плане образов.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5. </a:t>
            </a:r>
            <a:r>
              <a:rPr lang="ru-RU" b="1" dirty="0" smtClean="0"/>
              <a:t>Неразвитость тонкой моторики руки</a:t>
            </a:r>
            <a:r>
              <a:rPr lang="ru-RU" dirty="0" smtClean="0"/>
              <a:t> старших дошкольников, отсутствие графических навыков.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 Недостаточная социальная компетентность </a:t>
            </a:r>
            <a:r>
              <a:rPr lang="ru-RU" b="1" dirty="0" smtClean="0"/>
              <a:t>25% детей младшего школьного возраста, их беспомощность в отношениях со сверстниками</a:t>
            </a:r>
            <a:r>
              <a:rPr lang="ru-RU" dirty="0" smtClean="0"/>
              <a:t>, неспособность разрешать простейшие конфликты.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7. Как показывают полученные за 15 лет данные </a:t>
            </a:r>
            <a:br>
              <a:rPr lang="ru-RU" dirty="0" smtClean="0"/>
            </a:br>
            <a:r>
              <a:rPr lang="ru-RU" dirty="0" smtClean="0"/>
              <a:t>(с 1997 г. по 2012 г.) существенно (почти в 2 раза) </a:t>
            </a:r>
            <a:r>
              <a:rPr lang="ru-RU" b="1" dirty="0" smtClean="0"/>
              <a:t>увеличилось число детей</a:t>
            </a:r>
            <a:r>
              <a:rPr lang="ru-RU" dirty="0" smtClean="0"/>
              <a:t> 6, 7, 8, 9, 10 лет </a:t>
            </a:r>
            <a:r>
              <a:rPr lang="ru-RU" b="1" dirty="0" smtClean="0"/>
              <a:t>с нарушениями речевого развития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(от 40 до 60% варьируясь в разных регионах).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8. Серьезную тревогу вызывает </a:t>
            </a:r>
            <a:r>
              <a:rPr lang="ru-RU" b="1" dirty="0" smtClean="0"/>
              <a:t>нежелание значительной части сегодняшних школьников учиться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9. Активизация на подростковом этапе онтогенеза (процесс развития организма) процесса общения и возросшая потребность предъявить себя миру блокируются отсутствием соответствующих структур, адекватных потребностям и возможностям растущего человека.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10. </a:t>
            </a:r>
            <a:r>
              <a:rPr lang="ru-RU" b="1" dirty="0" smtClean="0"/>
              <a:t>Обеднение и ограничение живого, тактильного общения детей</a:t>
            </a:r>
            <a:r>
              <a:rPr lang="ru-RU" dirty="0" smtClean="0"/>
              <a:t>, в том числе и детей подросткового возраста, со сверстниками, </a:t>
            </a:r>
            <a:r>
              <a:rPr lang="ru-RU" b="1" dirty="0" smtClean="0"/>
              <a:t>рост явлений одиночества, отвержения</a:t>
            </a:r>
            <a:r>
              <a:rPr lang="ru-RU" dirty="0" smtClean="0"/>
              <a:t>, низкий уровень коммуникативной компетентности. (Если в начале 90-х годов многие подростки отличались чувством одиночества, но при этом их тревожность стояла на 4-5 местах по силе проявления, то в 2012 году тревожность у 12-15–летних вышла на 2-е место).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11. Все больше становится </a:t>
            </a:r>
            <a:r>
              <a:rPr lang="ru-RU" b="1" dirty="0" smtClean="0"/>
              <a:t>детей с эмоциональными проблемами</a:t>
            </a:r>
            <a:r>
              <a:rPr lang="ru-RU" dirty="0" smtClean="0"/>
              <a:t>, находящихся в состоянии аффективной </a:t>
            </a:r>
            <a:r>
              <a:rPr lang="ru-RU" b="1" dirty="0" smtClean="0"/>
              <a:t>напряженности из-за постоянного чувства незащищенности</a:t>
            </a:r>
            <a:r>
              <a:rPr lang="ru-RU" dirty="0" smtClean="0"/>
              <a:t>, отсутствия опоры в близком окружении и потому беспомощности.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12.</a:t>
            </a:r>
            <a:r>
              <a:rPr lang="ru-RU" b="1" dirty="0" smtClean="0"/>
              <a:t> У детей подросткового возраста</a:t>
            </a:r>
            <a:r>
              <a:rPr lang="ru-RU" dirty="0" smtClean="0"/>
              <a:t> происходят регрессивные изменения в мозговом обеспечении познавательной деятельности, а обусловленная гормональным процессом повышенная активность подкорковых структур приводит к </a:t>
            </a:r>
            <a:r>
              <a:rPr lang="ru-RU" b="1" dirty="0" smtClean="0"/>
              <a:t>ухудшению механизмов произвольного регулирования.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13. Наблюдения в динамике за физическим развитием детей выявили тенденцию к прогрессивному снижению темпов их продольного роста, </a:t>
            </a:r>
            <a:r>
              <a:rPr lang="ru-RU" b="1" dirty="0" smtClean="0"/>
              <a:t>нарастанию </a:t>
            </a:r>
            <a:r>
              <a:rPr lang="ru-RU" b="1" dirty="0" err="1" smtClean="0"/>
              <a:t>астенизации</a:t>
            </a:r>
            <a:r>
              <a:rPr lang="ru-RU" b="1" dirty="0" smtClean="0"/>
              <a:t> телосложения, отставанию в приросте мышечной силы.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14. В популяции современных растущих людей большую группу составляют дети, для которых </a:t>
            </a:r>
            <a:r>
              <a:rPr lang="ru-RU" b="1" dirty="0" smtClean="0"/>
              <a:t>характерно неблагоприятное, проблемное течение психического развития в онтогенезе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Перечень и содержание ключевых компетентностей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28750"/>
          </a:xfrm>
        </p:spPr>
        <p:txBody>
          <a:bodyPr/>
          <a:lstStyle/>
          <a:p>
            <a:r>
              <a:rPr lang="ru-RU" b="1" dirty="0" smtClean="0"/>
              <a:t>детей раннего и дошкольного возраста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Основные положения культурно исторической концепции Л.С. </a:t>
            </a:r>
            <a:r>
              <a:rPr lang="ru-RU" sz="3600" dirty="0" err="1" smtClean="0"/>
              <a:t>Выготского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 основе культурного развития ребёнка лежит специфический процесс присвоения  достижений предшествующих поколений, в результате которого происходит воспроизведение индивидуумом исторически сформировавшихся человеческих способностей и функций. </a:t>
            </a:r>
          </a:p>
          <a:p>
            <a:pPr lvl="0"/>
            <a:r>
              <a:rPr lang="ru-RU" dirty="0" smtClean="0"/>
              <a:t>Воспроизведение или присвоение ребёнком родовых  человеческих способностей предполагает, что он должен осуществить по отношению к ним такую практическую или познавательную </a:t>
            </a:r>
            <a:r>
              <a:rPr lang="ru-RU" b="1" dirty="0" smtClean="0"/>
              <a:t>деятельность</a:t>
            </a:r>
            <a:r>
              <a:rPr lang="ru-RU" dirty="0" smtClean="0"/>
              <a:t>, которая</a:t>
            </a:r>
            <a:r>
              <a:rPr lang="ru-RU" b="1" dirty="0" smtClean="0"/>
              <a:t> адекватна  (</a:t>
            </a:r>
            <a:r>
              <a:rPr lang="ru-RU" dirty="0" smtClean="0"/>
              <a:t>хотя разумеется не тождественна</a:t>
            </a:r>
            <a:r>
              <a:rPr lang="ru-RU" b="1" dirty="0" smtClean="0"/>
              <a:t>) </a:t>
            </a:r>
            <a:r>
              <a:rPr lang="ru-RU" dirty="0" smtClean="0"/>
              <a:t>воплощённой в них человеческой деятельности</a:t>
            </a:r>
          </a:p>
          <a:p>
            <a:pPr lvl="0"/>
            <a:r>
              <a:rPr lang="ru-RU" dirty="0" smtClean="0"/>
              <a:t>Осуществление такой деятельности оказывается возможным благодаря совместной жизни и общения со взрослым.  Ребёнок может освоить новые типы деятельности только в сотрудничестве со взрослым (ЗБР).  Подражание в широком смысле слова – это и есть основной путь по воспроизведению и присвоению ребёнком человеческих способностей</a:t>
            </a:r>
          </a:p>
          <a:p>
            <a:pPr lvl="0"/>
            <a:r>
              <a:rPr lang="ru-RU" dirty="0" smtClean="0"/>
              <a:t>Обучение и воспитание достигает своего развивающего эффекта только при полноценном формировании собственной деятельности ребёнка.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Ключевые компетентности на этапе раннего детства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Социальная компетентность: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ребенок проявляет интерес к сверстникам и взрослым, реагирует на их эмоциональное состояние; включается в решение проблем игрушек (пожалеть, накормить, уложить спать и пр.)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Деятельностная</a:t>
            </a:r>
            <a:r>
              <a:rPr lang="ru-RU" b="1" dirty="0" smtClean="0"/>
              <a:t> компетентность: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ребенок делает выбор и самостоятельно осуществляет действия; реализует задуманное, радуется процессу и результату.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Коммуникативная компетентность: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ребенок подражает действиям взрослого, использует речь, мимику и жесты при выражении желаний и чувств; откликается на вопросы и предложения взрослого, инициирует общение.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Информационная компетентность: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ребенок проявляет признаки интереса, любопытства; обращается к взрослому, сверстнику, книге, как источнику информации.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Здоровьесберегающая</a:t>
            </a:r>
            <a:r>
              <a:rPr lang="ru-RU" b="1" dirty="0" smtClean="0"/>
              <a:t> компетентность: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ребенок охотно выполняет движения имитационного характера; участвует в подвижных играх; осмысленно пользуется предметами индивидуального назначения (носовой платок, расческа и др.); чувствует себя полным сил, исследует все вокруг, активно показывает расположение знакомому человеку, показывает гордость  и удовольствие при овладении чем-либо, легко переносит расставание с родителями, успешно адаптируется к условиям ДО.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Ключевые компетентности на этапе дошкольного детства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Деятельностная</a:t>
            </a:r>
            <a:r>
              <a:rPr lang="ru-RU" b="1" dirty="0" smtClean="0"/>
              <a:t> компетентность: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ребёнок ставит цель, отбирает необходимые средства для её осуществления, определяет последовательность действий;</a:t>
            </a:r>
          </a:p>
          <a:p>
            <a:r>
              <a:rPr lang="ru-RU" dirty="0" smtClean="0"/>
              <a:t>делает выбор и принимает решение;</a:t>
            </a:r>
          </a:p>
          <a:p>
            <a:r>
              <a:rPr lang="ru-RU" dirty="0" smtClean="0"/>
              <a:t>договаривается о совместных действиях, работает в группе;</a:t>
            </a:r>
          </a:p>
          <a:p>
            <a:r>
              <a:rPr lang="ru-RU" dirty="0" smtClean="0"/>
              <a:t>прогнозирует результат, оценивает и корректирует действия (свои, других).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Социальная компетентность: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ребенок принимает разные социальные роли и действует в соответствие с ними; устанавливает и поддерживает отношения с разными людьми (сверстниками, старшими, младшими).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Коммуникативная компетентность: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ребенок выражает словами свои мысли, планы, чувства, желания, результаты;</a:t>
            </a:r>
          </a:p>
          <a:p>
            <a:r>
              <a:rPr lang="ru-RU" dirty="0" smtClean="0"/>
              <a:t>задает вопросы; аргументирует свою  точку зрения.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отечественной психологии  показано, что </a:t>
            </a:r>
            <a:r>
              <a:rPr lang="ru-RU" b="1" i="1" dirty="0" smtClean="0"/>
              <a:t>развитие человека происходит в его деятельности.</a:t>
            </a:r>
            <a:r>
              <a:rPr lang="ru-RU" dirty="0" smtClean="0"/>
              <a:t> </a:t>
            </a:r>
            <a:r>
              <a:rPr lang="ru-RU" smtClean="0"/>
              <a:t>Причём </a:t>
            </a:r>
            <a:r>
              <a:rPr lang="ru-RU" dirty="0" smtClean="0"/>
              <a:t>деятельность – это не только поведение (то, что человек делает руками и ногами), но и представления, желания, переживания, связанные с каким-то предметом. Создавая какой-либо предмет (материальный или идеальный) человека «</a:t>
            </a:r>
            <a:r>
              <a:rPr lang="ru-RU" dirty="0" err="1" smtClean="0"/>
              <a:t>опредмечивает</a:t>
            </a:r>
            <a:r>
              <a:rPr lang="ru-RU" dirty="0" smtClean="0"/>
              <a:t>» своё «Я», определяет себя, находит своё место в мире. Все способности человека, и его личность не только проявляются, но и формируются в его деятельности.  Для каждого возраста существует определённая деятельность, которая ведёт за собой развитие – она так и называется - ведущая.  В младенческом возрасте это общение со взрослым, в раннем (от 1 до 3-х лет) – действия с предметами, в дошкольном возрасте такой </a:t>
            </a:r>
            <a:r>
              <a:rPr lang="ru-RU" b="1" i="1" dirty="0" smtClean="0"/>
              <a:t>ведущей деятельностью становится игра.  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Здоровьесберегающая</a:t>
            </a:r>
            <a:r>
              <a:rPr lang="ru-RU" b="1" dirty="0" smtClean="0"/>
              <a:t> компетентность: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ребёнок осмысленно пользуется предметами личной гигиены; проявляет активность в выбранных видах двигательной  деятельности; осознает пользу движений; соблюдает правила безопасного поведения в быту в разных видах деятельности в разных ситуациях; излучает жизнерадостность, уверенность, обнаруживает внутренний покой.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Информационная компетентность: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ребёнок активно использует и называет источники знаний, адекватные возрасту, индивидуальным возможностям, познавательным потребностям (взрослый, сверстник, книги, собственный опыт, СМИ, Интернет).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2214554"/>
            <a:ext cx="7772400" cy="3554421"/>
          </a:xfrm>
        </p:spPr>
        <p:txBody>
          <a:bodyPr>
            <a:normAutofit/>
          </a:bodyPr>
          <a:lstStyle/>
          <a:p>
            <a:r>
              <a:rPr lang="ru-RU" dirty="0" smtClean="0"/>
              <a:t>Ключевые компетентности, а не </a:t>
            </a:r>
            <a:r>
              <a:rPr lang="ru-RU" dirty="0" err="1" smtClean="0"/>
              <a:t>Зуны</a:t>
            </a:r>
            <a:r>
              <a:rPr lang="ru-RU" dirty="0" smtClean="0"/>
              <a:t> должны стать объектом педагогического мониторинга.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07339" cy="216536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В современной </a:t>
            </a:r>
            <a:r>
              <a:rPr lang="ru-RU" sz="3100" dirty="0" err="1" smtClean="0"/>
              <a:t>социокультурной</a:t>
            </a:r>
            <a:r>
              <a:rPr lang="ru-RU" sz="3100" dirty="0" smtClean="0"/>
              <a:t> ситуации данные условия  нормального развития ребёнка оказываются нарушенными. Это, в частности, выражается в следующем: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Анализ изменений </a:t>
            </a:r>
            <a:r>
              <a:rPr lang="ru-RU" sz="3600" dirty="0" err="1" smtClean="0"/>
              <a:t>социо-культурных</a:t>
            </a:r>
            <a:r>
              <a:rPr lang="ru-RU" sz="3600" dirty="0" smtClean="0"/>
              <a:t> условий жизни ребенка в последние десятилетия: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разрыв между поколениями детей и взрослых, </a:t>
            </a:r>
          </a:p>
          <a:p>
            <a:r>
              <a:rPr lang="ru-RU" dirty="0" smtClean="0"/>
              <a:t>дефицит эмоциональных и содержательных отношений с родителями,  </a:t>
            </a:r>
          </a:p>
          <a:p>
            <a:r>
              <a:rPr lang="ru-RU" dirty="0" smtClean="0"/>
              <a:t>распад разновозрастных детских сообществ, </a:t>
            </a:r>
          </a:p>
          <a:p>
            <a:r>
              <a:rPr lang="ru-RU" dirty="0" smtClean="0"/>
              <a:t>активное внедрение информационных технологий в повседневную жизнь детей,  </a:t>
            </a:r>
          </a:p>
          <a:p>
            <a:r>
              <a:rPr lang="ru-RU" dirty="0" smtClean="0"/>
              <a:t>повышение ценности интеллекта и пр.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 пользе и вреде раннего развития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Развитие, согласно  философскому определению данного понятия, это всегда возникновение нового качества, появление чего-то </a:t>
            </a:r>
            <a:r>
              <a:rPr lang="ru-RU" b="1" i="1" dirty="0" smtClean="0"/>
              <a:t>качественно нового.</a:t>
            </a:r>
            <a:r>
              <a:rPr lang="ru-RU" dirty="0" smtClean="0"/>
              <a:t> В приложении к детскому развитию это означает появление нового отношения к миру и к другим людям, новых способностей, новых желаний, интересов мотивов и побуждений к действию. Всё это всегда отражается и выражается в детской </a:t>
            </a:r>
            <a:r>
              <a:rPr lang="ru-RU" b="1" i="1" dirty="0" smtClean="0"/>
              <a:t>инициативности и самостоятельности, </a:t>
            </a:r>
            <a:r>
              <a:rPr lang="ru-RU" dirty="0" smtClean="0"/>
              <a:t>когда ребёнок сам что-то придумывает, создаёт, к чему-то сам стремится.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Действия под диктовку взрослого,  как и  ответы на его вопросы (даже правильные) не имеют никакого отношения к развитию ребёнка. Напротив, они могут стать тормозом такого развития, поскольку выполнение заданий и инструкций взрослого лишает малыша собственной активности. Дети могут быстро утратить собственную инициативу, и интерес к обучению, если их жизнью дирижируют родители и непрерывно подталкивают их к достижениям.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- это уникальное средство ненасильственного воспитания и развития дошкольников.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игре дети могут делать то, чего они еще не умеют в реальной жизни: </a:t>
            </a:r>
          </a:p>
          <a:p>
            <a:r>
              <a:rPr lang="ru-RU" dirty="0" smtClean="0"/>
              <a:t>придумывают увлекательные сюжеты,</a:t>
            </a:r>
          </a:p>
          <a:p>
            <a:r>
              <a:rPr lang="ru-RU" dirty="0" smtClean="0"/>
              <a:t> делятся друг с другом игрушками,</a:t>
            </a:r>
          </a:p>
          <a:p>
            <a:r>
              <a:rPr lang="ru-RU" dirty="0" smtClean="0"/>
              <a:t>выполняют правила,</a:t>
            </a:r>
          </a:p>
          <a:p>
            <a:r>
              <a:rPr lang="ru-RU" dirty="0" smtClean="0"/>
              <a:t> ждут своей очереди, могут быть терпеливыми и настойчивыми. </a:t>
            </a:r>
          </a:p>
          <a:p>
            <a:r>
              <a:rPr lang="ru-RU" dirty="0" smtClean="0"/>
              <a:t>И главное, все это происходит свободно и добровольно, без нажима и принуждения со стороны взрослого.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игрушки не способствуют творческой игре.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Анализ рынка товаров для детей показывает, что современные игрушки всё дальше уходят от детской игры в сторону </a:t>
            </a:r>
            <a:r>
              <a:rPr lang="ru-RU" dirty="0" err="1" smtClean="0"/>
              <a:t>потребительства</a:t>
            </a:r>
            <a:r>
              <a:rPr lang="ru-RU" dirty="0" smtClean="0"/>
              <a:t> и механического использования заложенных производителем операций.  </a:t>
            </a:r>
          </a:p>
          <a:p>
            <a:pPr>
              <a:buNone/>
            </a:pPr>
            <a:r>
              <a:rPr lang="ru-RU" dirty="0" smtClean="0"/>
              <a:t>Игрушка сама навязывает ему определённые действия. </a:t>
            </a:r>
          </a:p>
          <a:p>
            <a:pPr>
              <a:buNone/>
            </a:pPr>
            <a:r>
              <a:rPr lang="ru-RU" b="1" dirty="0" smtClean="0"/>
              <a:t>Главные качества детской игры – свобода действий, эмоциональная насыщенность, творческая активность, изобретательность </a:t>
            </a:r>
            <a:r>
              <a:rPr lang="ru-RU" dirty="0" smtClean="0"/>
              <a:t>– при этом совершенно не требуются и не развиваются.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1034</Words>
  <PresentationFormat>Экран (4:3)</PresentationFormat>
  <Paragraphs>83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Психологические особенности современных детей дошкольного возраста</vt:lpstr>
      <vt:lpstr>Основные положения культурно исторической концепции Л.С. Выготского. </vt:lpstr>
      <vt:lpstr>Слайд 3</vt:lpstr>
      <vt:lpstr>В современной социокультурной ситуации данные условия  нормального развития ребёнка оказываются нарушенными. Это, в частности, выражается в следующем: </vt:lpstr>
      <vt:lpstr>Анализ изменений социо-культурных условий жизни ребенка в последние десятилетия:</vt:lpstr>
      <vt:lpstr>О пользе и вреде раннего развития </vt:lpstr>
      <vt:lpstr>Слайд 7</vt:lpstr>
      <vt:lpstr>Игра - это уникальное средство ненасильственного воспитания и развития дошкольников. </vt:lpstr>
      <vt:lpstr>Современные игрушки не способствуют творческой игре. </vt:lpstr>
      <vt:lpstr>Слайд 10</vt:lpstr>
      <vt:lpstr>Разрыв поколений детей и родителей </vt:lpstr>
      <vt:lpstr>Влияние экранной информации </vt:lpstr>
      <vt:lpstr>Особенности поколения «экранных детей»</vt:lpstr>
      <vt:lpstr>Ребёнок – не маленький взрослый </vt:lpstr>
      <vt:lpstr>14 отличительных особенностей современного Детства:</vt:lpstr>
      <vt:lpstr>14 отличительных особенностей "нового" современного ребенка </vt:lpstr>
      <vt:lpstr>Слайд 17</vt:lpstr>
      <vt:lpstr>Слайд 18</vt:lpstr>
      <vt:lpstr>Перечень и содержание ключевых компетентностей  </vt:lpstr>
      <vt:lpstr>Ключевые компетентности на этапе раннего детства</vt:lpstr>
      <vt:lpstr>Социальная компетентность: </vt:lpstr>
      <vt:lpstr>Деятельностная компетентность:</vt:lpstr>
      <vt:lpstr>Коммуникативная компетентность: </vt:lpstr>
      <vt:lpstr>Информационная компетентность: </vt:lpstr>
      <vt:lpstr>Здоровьесберегающая компетентность: </vt:lpstr>
      <vt:lpstr>Ключевые компетентности на этапе дошкольного детства</vt:lpstr>
      <vt:lpstr>Деятельностная компетентность: </vt:lpstr>
      <vt:lpstr>Социальная компетентность: </vt:lpstr>
      <vt:lpstr>Коммуникативная компетентность: </vt:lpstr>
      <vt:lpstr>Здоровьесберегающая компетентность: </vt:lpstr>
      <vt:lpstr>Информационная компетентность: </vt:lpstr>
      <vt:lpstr>Ключевые компетентности, а не Зуны должны стать объектом педагогического мониторинга.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и содержание ключевых компетентностей  </dc:title>
  <cp:lastModifiedBy>Zver</cp:lastModifiedBy>
  <cp:revision>31</cp:revision>
  <dcterms:modified xsi:type="dcterms:W3CDTF">2016-01-12T05:12:04Z</dcterms:modified>
</cp:coreProperties>
</file>