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60563C-B8D1-49A8-AE7C-DC29544D1D1C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6344B-45F1-4ED8-97A7-1487E128B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A997DF-BA08-44B8-A28B-E72FBB059C21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постановка проблемы</a:t>
          </a:r>
        </a:p>
      </dgm:t>
    </dgm:pt>
    <dgm:pt modelId="{34D33A8E-87F6-4E2F-B0F0-E7E1D46AD185}" type="parTrans" cxnId="{91B8C43E-29BD-4A80-8463-11783FB71FF0}">
      <dgm:prSet/>
      <dgm:spPr/>
      <dgm:t>
        <a:bodyPr/>
        <a:lstStyle/>
        <a:p>
          <a:endParaRPr lang="ru-RU"/>
        </a:p>
      </dgm:t>
    </dgm:pt>
    <dgm:pt modelId="{62E1DF99-13F8-43AB-AEB8-8164E0D95DF8}" type="sibTrans" cxnId="{91B8C43E-29BD-4A80-8463-11783FB71FF0}">
      <dgm:prSet/>
      <dgm:spPr/>
      <dgm:t>
        <a:bodyPr/>
        <a:lstStyle/>
        <a:p>
          <a:endParaRPr lang="ru-RU"/>
        </a:p>
      </dgm:t>
    </dgm:pt>
    <dgm:pt modelId="{EB5D1A8A-75D3-436E-A22B-38E39F4CF9C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цель</a:t>
          </a:r>
        </a:p>
      </dgm:t>
    </dgm:pt>
    <dgm:pt modelId="{B9A67378-94E1-4270-873E-4A40FBA85AEF}" type="parTrans" cxnId="{A59A4EA7-67F9-4E89-AEC1-0144938DFFA1}">
      <dgm:prSet/>
      <dgm:spPr/>
      <dgm:t>
        <a:bodyPr/>
        <a:lstStyle/>
        <a:p>
          <a:endParaRPr lang="ru-RU"/>
        </a:p>
      </dgm:t>
    </dgm:pt>
    <dgm:pt modelId="{42ED2282-A959-41E0-8D07-8B456A66237C}" type="sibTrans" cxnId="{A59A4EA7-67F9-4E89-AEC1-0144938DFFA1}">
      <dgm:prSet/>
      <dgm:spPr/>
      <dgm:t>
        <a:bodyPr/>
        <a:lstStyle/>
        <a:p>
          <a:endParaRPr lang="ru-RU"/>
        </a:p>
      </dgm:t>
    </dgm:pt>
    <dgm:pt modelId="{EB682478-420A-43C1-AE52-C8AB2656A28E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задача</a:t>
          </a:r>
        </a:p>
      </dgm:t>
    </dgm:pt>
    <dgm:pt modelId="{17F3F1EE-D0DE-4EFD-917E-6BDD4EFF74FD}" type="parTrans" cxnId="{C4759F6B-8923-4615-B008-4339116051AD}">
      <dgm:prSet/>
      <dgm:spPr/>
      <dgm:t>
        <a:bodyPr/>
        <a:lstStyle/>
        <a:p>
          <a:endParaRPr lang="ru-RU"/>
        </a:p>
      </dgm:t>
    </dgm:pt>
    <dgm:pt modelId="{87162AD6-6B53-438B-BC56-D62080EA55FC}" type="sibTrans" cxnId="{C4759F6B-8923-4615-B008-4339116051AD}">
      <dgm:prSet/>
      <dgm:spPr/>
      <dgm:t>
        <a:bodyPr/>
        <a:lstStyle/>
        <a:p>
          <a:endParaRPr lang="ru-RU"/>
        </a:p>
      </dgm:t>
    </dgm:pt>
    <dgm:pt modelId="{7D881AC5-FBB2-4357-9443-AC6C0C62369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задача</a:t>
          </a:r>
        </a:p>
      </dgm:t>
    </dgm:pt>
    <dgm:pt modelId="{22605FEF-0AA5-4930-A433-F8635D41F65A}" type="parTrans" cxnId="{4BBAFDC4-A3DF-46A4-BDD1-E4F069FC64D4}">
      <dgm:prSet/>
      <dgm:spPr/>
      <dgm:t>
        <a:bodyPr/>
        <a:lstStyle/>
        <a:p>
          <a:endParaRPr lang="ru-RU"/>
        </a:p>
      </dgm:t>
    </dgm:pt>
    <dgm:pt modelId="{B7E12CDE-6AE3-46B1-B092-E26188CE170F}" type="sibTrans" cxnId="{4BBAFDC4-A3DF-46A4-BDD1-E4F069FC64D4}">
      <dgm:prSet/>
      <dgm:spPr/>
      <dgm:t>
        <a:bodyPr/>
        <a:lstStyle/>
        <a:p>
          <a:endParaRPr lang="ru-RU"/>
        </a:p>
      </dgm:t>
    </dgm:pt>
    <dgm:pt modelId="{92032187-F807-462B-B841-02DAE2008D9D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задача</a:t>
          </a:r>
        </a:p>
      </dgm:t>
    </dgm:pt>
    <dgm:pt modelId="{F3A54DDC-AF95-4183-B105-DA083D393798}" type="parTrans" cxnId="{205FE01A-FF1A-4036-8FAB-77E2E542C684}">
      <dgm:prSet/>
      <dgm:spPr/>
      <dgm:t>
        <a:bodyPr/>
        <a:lstStyle/>
        <a:p>
          <a:endParaRPr lang="ru-RU"/>
        </a:p>
      </dgm:t>
    </dgm:pt>
    <dgm:pt modelId="{69049B1F-9509-43A9-817B-2B80A716CD32}" type="sibTrans" cxnId="{205FE01A-FF1A-4036-8FAB-77E2E542C684}">
      <dgm:prSet/>
      <dgm:spPr/>
      <dgm:t>
        <a:bodyPr/>
        <a:lstStyle/>
        <a:p>
          <a:endParaRPr lang="ru-RU"/>
        </a:p>
      </dgm:t>
    </dgm:pt>
    <dgm:pt modelId="{AF801F1F-B8A3-4D96-A962-3C7B9A7DCFFC}" type="pres">
      <dgm:prSet presAssocID="{A3B6344B-45F1-4ED8-97A7-1487E128B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EAF07-88B8-4127-93FA-2FE9282A89AE}" type="pres">
      <dgm:prSet presAssocID="{1AA997DF-BA08-44B8-A28B-E72FBB059C21}" presName="root1" presStyleCnt="0"/>
      <dgm:spPr/>
    </dgm:pt>
    <dgm:pt modelId="{7B14F1F9-8628-4247-B617-CCCAE55B101A}" type="pres">
      <dgm:prSet presAssocID="{1AA997DF-BA08-44B8-A28B-E72FBB059C2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C4BDF4-8397-4688-A904-B28917CEE6B7}" type="pres">
      <dgm:prSet presAssocID="{1AA997DF-BA08-44B8-A28B-E72FBB059C21}" presName="level2hierChild" presStyleCnt="0"/>
      <dgm:spPr/>
    </dgm:pt>
    <dgm:pt modelId="{9918F897-97D3-4225-B345-B303C885FA3A}" type="pres">
      <dgm:prSet presAssocID="{B9A67378-94E1-4270-873E-4A40FBA85AEF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A2940932-7CA9-4482-8D59-DF2592D8061F}" type="pres">
      <dgm:prSet presAssocID="{B9A67378-94E1-4270-873E-4A40FBA85AEF}" presName="connTx" presStyleLbl="parChTrans1D2" presStyleIdx="0" presStyleCnt="1"/>
      <dgm:spPr/>
      <dgm:t>
        <a:bodyPr/>
        <a:lstStyle/>
        <a:p>
          <a:endParaRPr lang="ru-RU"/>
        </a:p>
      </dgm:t>
    </dgm:pt>
    <dgm:pt modelId="{F822D138-73E6-48CE-9BE9-488BF8BA41FF}" type="pres">
      <dgm:prSet presAssocID="{EB5D1A8A-75D3-436E-A22B-38E39F4CF9C3}" presName="root2" presStyleCnt="0"/>
      <dgm:spPr/>
    </dgm:pt>
    <dgm:pt modelId="{6DDB1597-952E-45AF-878B-791DCE5F4640}" type="pres">
      <dgm:prSet presAssocID="{EB5D1A8A-75D3-436E-A22B-38E39F4CF9C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9CBE95-1B6C-4F49-A0AF-CB2DBFE1C62B}" type="pres">
      <dgm:prSet presAssocID="{EB5D1A8A-75D3-436E-A22B-38E39F4CF9C3}" presName="level3hierChild" presStyleCnt="0"/>
      <dgm:spPr/>
    </dgm:pt>
    <dgm:pt modelId="{1C0F0E4C-F528-4623-B9CE-F968CE61D32D}" type="pres">
      <dgm:prSet presAssocID="{17F3F1EE-D0DE-4EFD-917E-6BDD4EFF74FD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B7EBA578-1D69-49BE-8EF6-3F5BAD57264B}" type="pres">
      <dgm:prSet presAssocID="{17F3F1EE-D0DE-4EFD-917E-6BDD4EFF74FD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6C8F25A-ED7E-4A5C-AB9F-4B639282D20D}" type="pres">
      <dgm:prSet presAssocID="{EB682478-420A-43C1-AE52-C8AB2656A28E}" presName="root2" presStyleCnt="0"/>
      <dgm:spPr/>
    </dgm:pt>
    <dgm:pt modelId="{DCC0E232-68C3-451B-AFA2-DC5DE45761DA}" type="pres">
      <dgm:prSet presAssocID="{EB682478-420A-43C1-AE52-C8AB2656A28E}" presName="LevelTwoTextNode" presStyleLbl="node3" presStyleIdx="0" presStyleCnt="3" custLinFactNeighborX="217" custLinFactNeighborY="17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03D93-7B33-4C18-9A3E-B42BD6E9E09D}" type="pres">
      <dgm:prSet presAssocID="{EB682478-420A-43C1-AE52-C8AB2656A28E}" presName="level3hierChild" presStyleCnt="0"/>
      <dgm:spPr/>
    </dgm:pt>
    <dgm:pt modelId="{F8CF9183-799F-4C90-AF32-4EB27FC9AB83}" type="pres">
      <dgm:prSet presAssocID="{22605FEF-0AA5-4930-A433-F8635D41F65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31B8B95-542C-4EAF-A691-B3572F62C0AF}" type="pres">
      <dgm:prSet presAssocID="{22605FEF-0AA5-4930-A433-F8635D41F65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CA095286-5EB5-4D6C-A73F-0A2A01C9CA30}" type="pres">
      <dgm:prSet presAssocID="{7D881AC5-FBB2-4357-9443-AC6C0C623693}" presName="root2" presStyleCnt="0"/>
      <dgm:spPr/>
    </dgm:pt>
    <dgm:pt modelId="{5678D42B-C309-43D0-906C-651354AEC1EB}" type="pres">
      <dgm:prSet presAssocID="{7D881AC5-FBB2-4357-9443-AC6C0C62369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1D566-A511-4CC9-85E6-597B634780E1}" type="pres">
      <dgm:prSet presAssocID="{7D881AC5-FBB2-4357-9443-AC6C0C623693}" presName="level3hierChild" presStyleCnt="0"/>
      <dgm:spPr/>
    </dgm:pt>
    <dgm:pt modelId="{C93B5B35-4513-4398-9E35-8281F150D82C}" type="pres">
      <dgm:prSet presAssocID="{F3A54DDC-AF95-4183-B105-DA083D393798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F51E0762-7F28-434E-841F-D163DFD05F59}" type="pres">
      <dgm:prSet presAssocID="{F3A54DDC-AF95-4183-B105-DA083D393798}" presName="connTx" presStyleLbl="parChTrans1D3" presStyleIdx="2" presStyleCnt="3"/>
      <dgm:spPr/>
      <dgm:t>
        <a:bodyPr/>
        <a:lstStyle/>
        <a:p>
          <a:endParaRPr lang="ru-RU"/>
        </a:p>
      </dgm:t>
    </dgm:pt>
    <dgm:pt modelId="{F9E0D251-00CE-4E2C-8829-297BCFB04406}" type="pres">
      <dgm:prSet presAssocID="{92032187-F807-462B-B841-02DAE2008D9D}" presName="root2" presStyleCnt="0"/>
      <dgm:spPr/>
    </dgm:pt>
    <dgm:pt modelId="{E2F3C2DD-04A3-4C57-A61C-1CC0F5174C2E}" type="pres">
      <dgm:prSet presAssocID="{92032187-F807-462B-B841-02DAE2008D9D}" presName="LevelTwoTextNode" presStyleLbl="node3" presStyleIdx="2" presStyleCnt="3" custLinFactNeighborX="639" custLinFactNeighborY="4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E54E8F-D076-489F-A5D2-D8613E091135}" type="pres">
      <dgm:prSet presAssocID="{92032187-F807-462B-B841-02DAE2008D9D}" presName="level3hierChild" presStyleCnt="0"/>
      <dgm:spPr/>
    </dgm:pt>
  </dgm:ptLst>
  <dgm:cxnLst>
    <dgm:cxn modelId="{4BBAFDC4-A3DF-46A4-BDD1-E4F069FC64D4}" srcId="{EB5D1A8A-75D3-436E-A22B-38E39F4CF9C3}" destId="{7D881AC5-FBB2-4357-9443-AC6C0C623693}" srcOrd="1" destOrd="0" parTransId="{22605FEF-0AA5-4930-A433-F8635D41F65A}" sibTransId="{B7E12CDE-6AE3-46B1-B092-E26188CE170F}"/>
    <dgm:cxn modelId="{205FE01A-FF1A-4036-8FAB-77E2E542C684}" srcId="{EB5D1A8A-75D3-436E-A22B-38E39F4CF9C3}" destId="{92032187-F807-462B-B841-02DAE2008D9D}" srcOrd="2" destOrd="0" parTransId="{F3A54DDC-AF95-4183-B105-DA083D393798}" sibTransId="{69049B1F-9509-43A9-817B-2B80A716CD32}"/>
    <dgm:cxn modelId="{483CEBB8-E8B3-4B87-A499-0F1D7BDD1B58}" type="presOf" srcId="{B9A67378-94E1-4270-873E-4A40FBA85AEF}" destId="{A2940932-7CA9-4482-8D59-DF2592D8061F}" srcOrd="1" destOrd="0" presId="urn:microsoft.com/office/officeart/2005/8/layout/hierarchy2"/>
    <dgm:cxn modelId="{ECA4F01A-B3F7-4581-A433-22FF40244FDE}" type="presOf" srcId="{EB682478-420A-43C1-AE52-C8AB2656A28E}" destId="{DCC0E232-68C3-451B-AFA2-DC5DE45761DA}" srcOrd="0" destOrd="0" presId="urn:microsoft.com/office/officeart/2005/8/layout/hierarchy2"/>
    <dgm:cxn modelId="{4B0359E0-C6A3-456C-BCF1-E35828795554}" type="presOf" srcId="{B9A67378-94E1-4270-873E-4A40FBA85AEF}" destId="{9918F897-97D3-4225-B345-B303C885FA3A}" srcOrd="0" destOrd="0" presId="urn:microsoft.com/office/officeart/2005/8/layout/hierarchy2"/>
    <dgm:cxn modelId="{B032D8C7-FB76-4777-952F-5FAF9249736E}" type="presOf" srcId="{17F3F1EE-D0DE-4EFD-917E-6BDD4EFF74FD}" destId="{B7EBA578-1D69-49BE-8EF6-3F5BAD57264B}" srcOrd="1" destOrd="0" presId="urn:microsoft.com/office/officeart/2005/8/layout/hierarchy2"/>
    <dgm:cxn modelId="{2BD76054-66E9-4969-89ED-B17F81910FF9}" type="presOf" srcId="{EB5D1A8A-75D3-436E-A22B-38E39F4CF9C3}" destId="{6DDB1597-952E-45AF-878B-791DCE5F4640}" srcOrd="0" destOrd="0" presId="urn:microsoft.com/office/officeart/2005/8/layout/hierarchy2"/>
    <dgm:cxn modelId="{F7D60B4D-8760-4243-BE24-FD36502B5166}" type="presOf" srcId="{7D881AC5-FBB2-4357-9443-AC6C0C623693}" destId="{5678D42B-C309-43D0-906C-651354AEC1EB}" srcOrd="0" destOrd="0" presId="urn:microsoft.com/office/officeart/2005/8/layout/hierarchy2"/>
    <dgm:cxn modelId="{2D7708D1-61B0-4CB0-8C2A-73589E4704C3}" type="presOf" srcId="{F3A54DDC-AF95-4183-B105-DA083D393798}" destId="{C93B5B35-4513-4398-9E35-8281F150D82C}" srcOrd="0" destOrd="0" presId="urn:microsoft.com/office/officeart/2005/8/layout/hierarchy2"/>
    <dgm:cxn modelId="{648AF2F8-2D5F-4EE5-80BE-06EAAB5DD67A}" type="presOf" srcId="{22605FEF-0AA5-4930-A433-F8635D41F65A}" destId="{831B8B95-542C-4EAF-A691-B3572F62C0AF}" srcOrd="1" destOrd="0" presId="urn:microsoft.com/office/officeart/2005/8/layout/hierarchy2"/>
    <dgm:cxn modelId="{77FD21C6-F2DF-4570-9D2B-4090A985FAC6}" type="presOf" srcId="{92032187-F807-462B-B841-02DAE2008D9D}" destId="{E2F3C2DD-04A3-4C57-A61C-1CC0F5174C2E}" srcOrd="0" destOrd="0" presId="urn:microsoft.com/office/officeart/2005/8/layout/hierarchy2"/>
    <dgm:cxn modelId="{91B8C43E-29BD-4A80-8463-11783FB71FF0}" srcId="{A3B6344B-45F1-4ED8-97A7-1487E128BAEA}" destId="{1AA997DF-BA08-44B8-A28B-E72FBB059C21}" srcOrd="0" destOrd="0" parTransId="{34D33A8E-87F6-4E2F-B0F0-E7E1D46AD185}" sibTransId="{62E1DF99-13F8-43AB-AEB8-8164E0D95DF8}"/>
    <dgm:cxn modelId="{589CC285-4227-4CFF-9904-6D8CEFC592A3}" type="presOf" srcId="{F3A54DDC-AF95-4183-B105-DA083D393798}" destId="{F51E0762-7F28-434E-841F-D163DFD05F59}" srcOrd="1" destOrd="0" presId="urn:microsoft.com/office/officeart/2005/8/layout/hierarchy2"/>
    <dgm:cxn modelId="{C4759F6B-8923-4615-B008-4339116051AD}" srcId="{EB5D1A8A-75D3-436E-A22B-38E39F4CF9C3}" destId="{EB682478-420A-43C1-AE52-C8AB2656A28E}" srcOrd="0" destOrd="0" parTransId="{17F3F1EE-D0DE-4EFD-917E-6BDD4EFF74FD}" sibTransId="{87162AD6-6B53-438B-BC56-D62080EA55FC}"/>
    <dgm:cxn modelId="{4DE71877-0D26-40B8-A812-DB250F01D688}" type="presOf" srcId="{17F3F1EE-D0DE-4EFD-917E-6BDD4EFF74FD}" destId="{1C0F0E4C-F528-4623-B9CE-F968CE61D32D}" srcOrd="0" destOrd="0" presId="urn:microsoft.com/office/officeart/2005/8/layout/hierarchy2"/>
    <dgm:cxn modelId="{A92C0BEB-D122-4BA6-ACBC-E57855522EA7}" type="presOf" srcId="{22605FEF-0AA5-4930-A433-F8635D41F65A}" destId="{F8CF9183-799F-4C90-AF32-4EB27FC9AB83}" srcOrd="0" destOrd="0" presId="urn:microsoft.com/office/officeart/2005/8/layout/hierarchy2"/>
    <dgm:cxn modelId="{A59A4EA7-67F9-4E89-AEC1-0144938DFFA1}" srcId="{1AA997DF-BA08-44B8-A28B-E72FBB059C21}" destId="{EB5D1A8A-75D3-436E-A22B-38E39F4CF9C3}" srcOrd="0" destOrd="0" parTransId="{B9A67378-94E1-4270-873E-4A40FBA85AEF}" sibTransId="{42ED2282-A959-41E0-8D07-8B456A66237C}"/>
    <dgm:cxn modelId="{36982738-157E-4061-A609-6A304510B25E}" type="presOf" srcId="{1AA997DF-BA08-44B8-A28B-E72FBB059C21}" destId="{7B14F1F9-8628-4247-B617-CCCAE55B101A}" srcOrd="0" destOrd="0" presId="urn:microsoft.com/office/officeart/2005/8/layout/hierarchy2"/>
    <dgm:cxn modelId="{3DE35859-1D77-420C-94E1-A75E763E1C16}" type="presOf" srcId="{A3B6344B-45F1-4ED8-97A7-1487E128BAEA}" destId="{AF801F1F-B8A3-4D96-A962-3C7B9A7DCFFC}" srcOrd="0" destOrd="0" presId="urn:microsoft.com/office/officeart/2005/8/layout/hierarchy2"/>
    <dgm:cxn modelId="{515EDE36-BEC1-4131-8D59-9509D8465508}" type="presParOf" srcId="{AF801F1F-B8A3-4D96-A962-3C7B9A7DCFFC}" destId="{BBAEAF07-88B8-4127-93FA-2FE9282A89AE}" srcOrd="0" destOrd="0" presId="urn:microsoft.com/office/officeart/2005/8/layout/hierarchy2"/>
    <dgm:cxn modelId="{987E346D-B6DA-4591-A02F-5F3D84A41F82}" type="presParOf" srcId="{BBAEAF07-88B8-4127-93FA-2FE9282A89AE}" destId="{7B14F1F9-8628-4247-B617-CCCAE55B101A}" srcOrd="0" destOrd="0" presId="urn:microsoft.com/office/officeart/2005/8/layout/hierarchy2"/>
    <dgm:cxn modelId="{95AE2E7B-3D13-44D4-9B44-74FA7786EBF6}" type="presParOf" srcId="{BBAEAF07-88B8-4127-93FA-2FE9282A89AE}" destId="{4CC4BDF4-8397-4688-A904-B28917CEE6B7}" srcOrd="1" destOrd="0" presId="urn:microsoft.com/office/officeart/2005/8/layout/hierarchy2"/>
    <dgm:cxn modelId="{1FB8974A-6EEB-45B9-9CD9-DF77B51A887B}" type="presParOf" srcId="{4CC4BDF4-8397-4688-A904-B28917CEE6B7}" destId="{9918F897-97D3-4225-B345-B303C885FA3A}" srcOrd="0" destOrd="0" presId="urn:microsoft.com/office/officeart/2005/8/layout/hierarchy2"/>
    <dgm:cxn modelId="{8E01CB6B-3EFB-4023-A0A3-242EC5D23482}" type="presParOf" srcId="{9918F897-97D3-4225-B345-B303C885FA3A}" destId="{A2940932-7CA9-4482-8D59-DF2592D8061F}" srcOrd="0" destOrd="0" presId="urn:microsoft.com/office/officeart/2005/8/layout/hierarchy2"/>
    <dgm:cxn modelId="{6E55830D-CC37-45F9-8D2D-011B1EF859D7}" type="presParOf" srcId="{4CC4BDF4-8397-4688-A904-B28917CEE6B7}" destId="{F822D138-73E6-48CE-9BE9-488BF8BA41FF}" srcOrd="1" destOrd="0" presId="urn:microsoft.com/office/officeart/2005/8/layout/hierarchy2"/>
    <dgm:cxn modelId="{BE2B32C1-D73F-4150-BF9A-6BC888F9A82B}" type="presParOf" srcId="{F822D138-73E6-48CE-9BE9-488BF8BA41FF}" destId="{6DDB1597-952E-45AF-878B-791DCE5F4640}" srcOrd="0" destOrd="0" presId="urn:microsoft.com/office/officeart/2005/8/layout/hierarchy2"/>
    <dgm:cxn modelId="{EEB4C81B-EB8D-4A60-A2F2-0616CFB4ABFF}" type="presParOf" srcId="{F822D138-73E6-48CE-9BE9-488BF8BA41FF}" destId="{EE9CBE95-1B6C-4F49-A0AF-CB2DBFE1C62B}" srcOrd="1" destOrd="0" presId="urn:microsoft.com/office/officeart/2005/8/layout/hierarchy2"/>
    <dgm:cxn modelId="{54BB3EA4-45A3-4AD0-BEEC-A9EFE9C74D20}" type="presParOf" srcId="{EE9CBE95-1B6C-4F49-A0AF-CB2DBFE1C62B}" destId="{1C0F0E4C-F528-4623-B9CE-F968CE61D32D}" srcOrd="0" destOrd="0" presId="urn:microsoft.com/office/officeart/2005/8/layout/hierarchy2"/>
    <dgm:cxn modelId="{35F677AB-A5B7-4B2E-8D7F-60D75BAD757D}" type="presParOf" srcId="{1C0F0E4C-F528-4623-B9CE-F968CE61D32D}" destId="{B7EBA578-1D69-49BE-8EF6-3F5BAD57264B}" srcOrd="0" destOrd="0" presId="urn:microsoft.com/office/officeart/2005/8/layout/hierarchy2"/>
    <dgm:cxn modelId="{F06D603F-3A13-412F-B970-A5613C484186}" type="presParOf" srcId="{EE9CBE95-1B6C-4F49-A0AF-CB2DBFE1C62B}" destId="{66C8F25A-ED7E-4A5C-AB9F-4B639282D20D}" srcOrd="1" destOrd="0" presId="urn:microsoft.com/office/officeart/2005/8/layout/hierarchy2"/>
    <dgm:cxn modelId="{881C9FA4-6367-466F-A7C3-7A85D462D501}" type="presParOf" srcId="{66C8F25A-ED7E-4A5C-AB9F-4B639282D20D}" destId="{DCC0E232-68C3-451B-AFA2-DC5DE45761DA}" srcOrd="0" destOrd="0" presId="urn:microsoft.com/office/officeart/2005/8/layout/hierarchy2"/>
    <dgm:cxn modelId="{A31A4D05-4EE6-4335-8F20-114BE4305457}" type="presParOf" srcId="{66C8F25A-ED7E-4A5C-AB9F-4B639282D20D}" destId="{EC103D93-7B33-4C18-9A3E-B42BD6E9E09D}" srcOrd="1" destOrd="0" presId="urn:microsoft.com/office/officeart/2005/8/layout/hierarchy2"/>
    <dgm:cxn modelId="{401D5E49-003F-474C-AB14-2E41202B1029}" type="presParOf" srcId="{EE9CBE95-1B6C-4F49-A0AF-CB2DBFE1C62B}" destId="{F8CF9183-799F-4C90-AF32-4EB27FC9AB83}" srcOrd="2" destOrd="0" presId="urn:microsoft.com/office/officeart/2005/8/layout/hierarchy2"/>
    <dgm:cxn modelId="{B9AF0EA8-B94D-462F-97BD-1FEBFF129D36}" type="presParOf" srcId="{F8CF9183-799F-4C90-AF32-4EB27FC9AB83}" destId="{831B8B95-542C-4EAF-A691-B3572F62C0AF}" srcOrd="0" destOrd="0" presId="urn:microsoft.com/office/officeart/2005/8/layout/hierarchy2"/>
    <dgm:cxn modelId="{FAE92FB2-CA32-4306-9C3F-A58AB68EB455}" type="presParOf" srcId="{EE9CBE95-1B6C-4F49-A0AF-CB2DBFE1C62B}" destId="{CA095286-5EB5-4D6C-A73F-0A2A01C9CA30}" srcOrd="3" destOrd="0" presId="urn:microsoft.com/office/officeart/2005/8/layout/hierarchy2"/>
    <dgm:cxn modelId="{E2AC8EFC-4469-4AD3-9B8C-051D946CCD0F}" type="presParOf" srcId="{CA095286-5EB5-4D6C-A73F-0A2A01C9CA30}" destId="{5678D42B-C309-43D0-906C-651354AEC1EB}" srcOrd="0" destOrd="0" presId="urn:microsoft.com/office/officeart/2005/8/layout/hierarchy2"/>
    <dgm:cxn modelId="{76355FA4-8EB4-4AA3-A23B-C49EAB504606}" type="presParOf" srcId="{CA095286-5EB5-4D6C-A73F-0A2A01C9CA30}" destId="{1501D566-A511-4CC9-85E6-597B634780E1}" srcOrd="1" destOrd="0" presId="urn:microsoft.com/office/officeart/2005/8/layout/hierarchy2"/>
    <dgm:cxn modelId="{AAF20497-AE09-4275-8EC3-D79135F94A7D}" type="presParOf" srcId="{EE9CBE95-1B6C-4F49-A0AF-CB2DBFE1C62B}" destId="{C93B5B35-4513-4398-9E35-8281F150D82C}" srcOrd="4" destOrd="0" presId="urn:microsoft.com/office/officeart/2005/8/layout/hierarchy2"/>
    <dgm:cxn modelId="{EF269088-B036-402D-B96C-CCCA8CC5CF8E}" type="presParOf" srcId="{C93B5B35-4513-4398-9E35-8281F150D82C}" destId="{F51E0762-7F28-434E-841F-D163DFD05F59}" srcOrd="0" destOrd="0" presId="urn:microsoft.com/office/officeart/2005/8/layout/hierarchy2"/>
    <dgm:cxn modelId="{1596CF39-2A2E-4F73-8838-0275AA4D2C80}" type="presParOf" srcId="{EE9CBE95-1B6C-4F49-A0AF-CB2DBFE1C62B}" destId="{F9E0D251-00CE-4E2C-8829-297BCFB04406}" srcOrd="5" destOrd="0" presId="urn:microsoft.com/office/officeart/2005/8/layout/hierarchy2"/>
    <dgm:cxn modelId="{EF431AB8-D3B5-4B05-8C0D-A992973A28CD}" type="presParOf" srcId="{F9E0D251-00CE-4E2C-8829-297BCFB04406}" destId="{E2F3C2DD-04A3-4C57-A61C-1CC0F5174C2E}" srcOrd="0" destOrd="0" presId="urn:microsoft.com/office/officeart/2005/8/layout/hierarchy2"/>
    <dgm:cxn modelId="{7FAFDEC8-4FB2-4BD3-871E-F1CF7C6069D6}" type="presParOf" srcId="{F9E0D251-00CE-4E2C-8829-297BCFB04406}" destId="{36E54E8F-D076-489F-A5D2-D8613E0911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B9882-193C-4A0B-ACC1-82130A63394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8177D6-5D10-4293-B9FB-D169EA8675BC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83A6DF68-58FC-4FFD-B564-8F64E9756F8C}" type="parTrans" cxnId="{11247760-9AEB-4E7B-B291-FA4FE365C0F1}">
      <dgm:prSet/>
      <dgm:spPr/>
      <dgm:t>
        <a:bodyPr/>
        <a:lstStyle/>
        <a:p>
          <a:endParaRPr lang="ru-RU"/>
        </a:p>
      </dgm:t>
    </dgm:pt>
    <dgm:pt modelId="{E6B9A8E8-CE3B-4813-9DC3-933467E9360E}" type="sibTrans" cxnId="{11247760-9AEB-4E7B-B291-FA4FE365C0F1}">
      <dgm:prSet/>
      <dgm:spPr/>
      <dgm:t>
        <a:bodyPr/>
        <a:lstStyle/>
        <a:p>
          <a:endParaRPr lang="ru-RU"/>
        </a:p>
      </dgm:t>
    </dgm:pt>
    <dgm:pt modelId="{39BD16E9-0479-44BE-B84D-4C9722D145A0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98AFB78B-EA88-4C47-89D2-8218AD03588F}" type="parTrans" cxnId="{4772EDB1-0680-42D5-92DA-8D9C549B3460}">
      <dgm:prSet/>
      <dgm:spPr/>
      <dgm:t>
        <a:bodyPr/>
        <a:lstStyle/>
        <a:p>
          <a:endParaRPr lang="ru-RU"/>
        </a:p>
      </dgm:t>
    </dgm:pt>
    <dgm:pt modelId="{9A515DA2-6F3E-48F5-969D-F04D7E1966FE}" type="sibTrans" cxnId="{4772EDB1-0680-42D5-92DA-8D9C549B3460}">
      <dgm:prSet/>
      <dgm:spPr/>
      <dgm:t>
        <a:bodyPr/>
        <a:lstStyle/>
        <a:p>
          <a:endParaRPr lang="ru-RU"/>
        </a:p>
      </dgm:t>
    </dgm:pt>
    <dgm:pt modelId="{8F236786-A453-41BA-8942-4D7436FFAA5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202652C3-30CE-47B8-9BC7-74420AEAF532}" type="parTrans" cxnId="{0E1A1FC0-F023-4C8C-AE97-D66187D779B5}">
      <dgm:prSet/>
      <dgm:spPr/>
      <dgm:t>
        <a:bodyPr/>
        <a:lstStyle/>
        <a:p>
          <a:endParaRPr lang="ru-RU"/>
        </a:p>
      </dgm:t>
    </dgm:pt>
    <dgm:pt modelId="{2EE42A03-4943-476D-9922-76196EA6C1CF}" type="sibTrans" cxnId="{0E1A1FC0-F023-4C8C-AE97-D66187D779B5}">
      <dgm:prSet/>
      <dgm:spPr/>
      <dgm:t>
        <a:bodyPr/>
        <a:lstStyle/>
        <a:p>
          <a:endParaRPr lang="ru-RU"/>
        </a:p>
      </dgm:t>
    </dgm:pt>
    <dgm:pt modelId="{1C444A71-84F8-46AE-9FF9-F8FCA1C5B4D7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84E2CED5-CFAF-4E7D-BF67-53E352D20C01}" type="parTrans" cxnId="{3E05CB1B-F61D-44D7-AC1F-854FC7B3554E}">
      <dgm:prSet/>
      <dgm:spPr/>
      <dgm:t>
        <a:bodyPr/>
        <a:lstStyle/>
        <a:p>
          <a:endParaRPr lang="ru-RU"/>
        </a:p>
      </dgm:t>
    </dgm:pt>
    <dgm:pt modelId="{EAE1F9E2-F2F2-4D3D-9BC2-3B8AE2D3A71F}" type="sibTrans" cxnId="{3E05CB1B-F61D-44D7-AC1F-854FC7B3554E}">
      <dgm:prSet/>
      <dgm:spPr/>
      <dgm:t>
        <a:bodyPr/>
        <a:lstStyle/>
        <a:p>
          <a:endParaRPr lang="ru-RU"/>
        </a:p>
      </dgm:t>
    </dgm:pt>
    <dgm:pt modelId="{516B6597-F3E7-4A53-8A0F-46FA3231B57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CDF22C08-6443-44E4-A73B-3FA0CD691BB8}" type="parTrans" cxnId="{85CCC00E-4B3B-4A92-B1A5-0B4EEE1FA02E}">
      <dgm:prSet/>
      <dgm:spPr/>
      <dgm:t>
        <a:bodyPr/>
        <a:lstStyle/>
        <a:p>
          <a:endParaRPr lang="ru-RU"/>
        </a:p>
      </dgm:t>
    </dgm:pt>
    <dgm:pt modelId="{94D03F61-B289-4991-8639-F1E03FDC431C}" type="sibTrans" cxnId="{85CCC00E-4B3B-4A92-B1A5-0B4EEE1FA02E}">
      <dgm:prSet/>
      <dgm:spPr/>
      <dgm:t>
        <a:bodyPr/>
        <a:lstStyle/>
        <a:p>
          <a:endParaRPr lang="ru-RU"/>
        </a:p>
      </dgm:t>
    </dgm:pt>
    <dgm:pt modelId="{E8A8CD8B-F366-4348-9E10-889AB059497A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ресурсы</a:t>
          </a:r>
        </a:p>
      </dgm:t>
    </dgm:pt>
    <dgm:pt modelId="{A2E8DD89-9F17-4296-8883-624B1800153B}" type="parTrans" cxnId="{F98E9711-E974-4CF3-8335-F0188A9F6FB6}">
      <dgm:prSet/>
      <dgm:spPr/>
      <dgm:t>
        <a:bodyPr/>
        <a:lstStyle/>
        <a:p>
          <a:endParaRPr lang="ru-RU"/>
        </a:p>
      </dgm:t>
    </dgm:pt>
    <dgm:pt modelId="{A16D3B91-30AE-43CD-B16D-FE75795F89EB}" type="sibTrans" cxnId="{F98E9711-E974-4CF3-8335-F0188A9F6FB6}">
      <dgm:prSet/>
      <dgm:spPr/>
      <dgm:t>
        <a:bodyPr/>
        <a:lstStyle/>
        <a:p>
          <a:endParaRPr lang="ru-RU"/>
        </a:p>
      </dgm:t>
    </dgm:pt>
    <dgm:pt modelId="{736B15A0-DEEC-482F-8637-9486007A4DB3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результат</a:t>
          </a:r>
        </a:p>
      </dgm:t>
    </dgm:pt>
    <dgm:pt modelId="{99D7E4A9-4F24-44C2-9E7D-FDED1EEA1CEE}" type="parTrans" cxnId="{1662CE1A-9DD7-4F91-B8AF-F4FA5A407C99}">
      <dgm:prSet/>
      <dgm:spPr/>
      <dgm:t>
        <a:bodyPr/>
        <a:lstStyle/>
        <a:p>
          <a:endParaRPr lang="ru-RU"/>
        </a:p>
      </dgm:t>
    </dgm:pt>
    <dgm:pt modelId="{9D30F654-4197-4D6B-B1E3-453EE7C816D6}" type="sibTrans" cxnId="{1662CE1A-9DD7-4F91-B8AF-F4FA5A407C99}">
      <dgm:prSet/>
      <dgm:spPr/>
      <dgm:t>
        <a:bodyPr/>
        <a:lstStyle/>
        <a:p>
          <a:endParaRPr lang="ru-RU"/>
        </a:p>
      </dgm:t>
    </dgm:pt>
    <dgm:pt modelId="{2A3B6592-2BA2-4CBB-8688-0F838AEDB2C3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методы</a:t>
          </a:r>
        </a:p>
      </dgm:t>
    </dgm:pt>
    <dgm:pt modelId="{A9FE6C1E-4D45-4062-BDF8-4AA09860E7E2}" type="parTrans" cxnId="{3726D252-BDA3-45C2-BB9D-36412441C10C}">
      <dgm:prSet/>
      <dgm:spPr/>
      <dgm:t>
        <a:bodyPr/>
        <a:lstStyle/>
        <a:p>
          <a:endParaRPr lang="ru-RU"/>
        </a:p>
      </dgm:t>
    </dgm:pt>
    <dgm:pt modelId="{847CB57E-8F40-4E7B-83FC-69DFF203E08E}" type="sibTrans" cxnId="{3726D252-BDA3-45C2-BB9D-36412441C10C}">
      <dgm:prSet/>
      <dgm:spPr/>
      <dgm:t>
        <a:bodyPr/>
        <a:lstStyle/>
        <a:p>
          <a:endParaRPr lang="ru-RU"/>
        </a:p>
      </dgm:t>
    </dgm:pt>
    <dgm:pt modelId="{C9AEA2D5-A5E2-4F68-8BBC-B3A747B3E9AD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оценка</a:t>
          </a:r>
        </a:p>
      </dgm:t>
    </dgm:pt>
    <dgm:pt modelId="{2EB7FD23-3632-4A1F-AEC9-CC448BDA4A40}" type="parTrans" cxnId="{C490F5A8-67C6-47DD-BA62-259BC639DD40}">
      <dgm:prSet/>
      <dgm:spPr/>
      <dgm:t>
        <a:bodyPr/>
        <a:lstStyle/>
        <a:p>
          <a:endParaRPr lang="ru-RU"/>
        </a:p>
      </dgm:t>
    </dgm:pt>
    <dgm:pt modelId="{118ADD7C-C2DB-4061-943F-97CF0981446F}" type="sibTrans" cxnId="{C490F5A8-67C6-47DD-BA62-259BC639DD40}">
      <dgm:prSet/>
      <dgm:spPr/>
      <dgm:t>
        <a:bodyPr/>
        <a:lstStyle/>
        <a:p>
          <a:endParaRPr lang="ru-RU"/>
        </a:p>
      </dgm:t>
    </dgm:pt>
    <dgm:pt modelId="{46AF9E59-D9F1-44B2-B444-68D9A06E2615}" type="pres">
      <dgm:prSet presAssocID="{65DB9882-193C-4A0B-ACC1-82130A6339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16037-5F67-42C5-ABEF-7587B3DD0A06}" type="pres">
      <dgm:prSet presAssocID="{758177D6-5D10-4293-B9FB-D169EA8675BC}" presName="root1" presStyleCnt="0"/>
      <dgm:spPr/>
    </dgm:pt>
    <dgm:pt modelId="{21A65E33-9257-40D2-B4BB-064393CE4B33}" type="pres">
      <dgm:prSet presAssocID="{758177D6-5D10-4293-B9FB-D169EA8675BC}" presName="LevelOneTextNode" presStyleLbl="node0" presStyleIdx="0" presStyleCnt="6" custLinFactNeighborX="-98352" custLinFactNeighborY="-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347FC5-B163-4647-BDA8-44DDF6AE58A6}" type="pres">
      <dgm:prSet presAssocID="{758177D6-5D10-4293-B9FB-D169EA8675BC}" presName="level2hierChild" presStyleCnt="0"/>
      <dgm:spPr/>
    </dgm:pt>
    <dgm:pt modelId="{2A6FB6EA-B8E5-421A-A5A1-2B2C8726A266}" type="pres">
      <dgm:prSet presAssocID="{39BD16E9-0479-44BE-B84D-4C9722D145A0}" presName="root1" presStyleCnt="0"/>
      <dgm:spPr/>
    </dgm:pt>
    <dgm:pt modelId="{9606911C-01E0-4B65-8EFD-FA0887DB1FCB}" type="pres">
      <dgm:prSet presAssocID="{39BD16E9-0479-44BE-B84D-4C9722D145A0}" presName="LevelOneTextNode" presStyleLbl="node0" presStyleIdx="1" presStyleCnt="6" custLinFactX="-2537" custLinFactNeighborX="-100000" custLinFactNeighborY="-2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65AC4-7BE8-4924-8566-3E56C047F39C}" type="pres">
      <dgm:prSet presAssocID="{39BD16E9-0479-44BE-B84D-4C9722D145A0}" presName="level2hierChild" presStyleCnt="0"/>
      <dgm:spPr/>
    </dgm:pt>
    <dgm:pt modelId="{6ACF8CDB-95DD-4786-B54F-0DF13C685A2D}" type="pres">
      <dgm:prSet presAssocID="{A2E8DD89-9F17-4296-8883-624B1800153B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9526F536-AD04-40CC-9B40-185FBAC68FA9}" type="pres">
      <dgm:prSet presAssocID="{A2E8DD89-9F17-4296-8883-624B1800153B}" presName="connTx" presStyleLbl="parChTrans1D2" presStyleIdx="0" presStyleCnt="1"/>
      <dgm:spPr/>
      <dgm:t>
        <a:bodyPr/>
        <a:lstStyle/>
        <a:p>
          <a:endParaRPr lang="ru-RU"/>
        </a:p>
      </dgm:t>
    </dgm:pt>
    <dgm:pt modelId="{F4F5EFA1-9925-4915-A7E3-6DD557411EAA}" type="pres">
      <dgm:prSet presAssocID="{E8A8CD8B-F366-4348-9E10-889AB059497A}" presName="root2" presStyleCnt="0"/>
      <dgm:spPr/>
    </dgm:pt>
    <dgm:pt modelId="{F9448155-5D29-4426-BB57-72414D1F0331}" type="pres">
      <dgm:prSet presAssocID="{E8A8CD8B-F366-4348-9E10-889AB059497A}" presName="LevelTwoTextNode" presStyleLbl="node2" presStyleIdx="0" presStyleCnt="1" custScaleX="104874" custScaleY="330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DB89B5-987F-44D5-B8EC-2CB80FB8EB96}" type="pres">
      <dgm:prSet presAssocID="{E8A8CD8B-F366-4348-9E10-889AB059497A}" presName="level3hierChild" presStyleCnt="0"/>
      <dgm:spPr/>
    </dgm:pt>
    <dgm:pt modelId="{727BC298-2246-44E0-967D-92DB0F6B1DA4}" type="pres">
      <dgm:prSet presAssocID="{99D7E4A9-4F24-44C2-9E7D-FDED1EEA1CEE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CA9C7168-DE9F-45CD-8214-750615F8C9AB}" type="pres">
      <dgm:prSet presAssocID="{99D7E4A9-4F24-44C2-9E7D-FDED1EEA1CEE}" presName="connTx" presStyleLbl="parChTrans1D3" presStyleIdx="0" presStyleCnt="1"/>
      <dgm:spPr/>
      <dgm:t>
        <a:bodyPr/>
        <a:lstStyle/>
        <a:p>
          <a:endParaRPr lang="ru-RU"/>
        </a:p>
      </dgm:t>
    </dgm:pt>
    <dgm:pt modelId="{8F166E36-1309-41CA-9324-325C6EF15308}" type="pres">
      <dgm:prSet presAssocID="{736B15A0-DEEC-482F-8637-9486007A4DB3}" presName="root2" presStyleCnt="0"/>
      <dgm:spPr/>
    </dgm:pt>
    <dgm:pt modelId="{14DFC4D0-0AE8-419C-85CB-DFE80F81D378}" type="pres">
      <dgm:prSet presAssocID="{736B15A0-DEEC-482F-8637-9486007A4DB3}" presName="LevelTwoTextNode" presStyleLbl="node3" presStyleIdx="0" presStyleCnt="1" custScaleY="341074" custLinFactNeighborX="-1059" custLinFactNeighborY="-3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DBC72D-2D45-4257-9B19-66DF0148A148}" type="pres">
      <dgm:prSet presAssocID="{736B15A0-DEEC-482F-8637-9486007A4DB3}" presName="level3hierChild" presStyleCnt="0"/>
      <dgm:spPr/>
    </dgm:pt>
    <dgm:pt modelId="{677F0896-2445-40BE-93AD-0F99EB2C31EA}" type="pres">
      <dgm:prSet presAssocID="{2EB7FD23-3632-4A1F-AEC9-CC448BDA4A40}" presName="conn2-1" presStyleLbl="parChTrans1D4" presStyleIdx="0" presStyleCnt="1"/>
      <dgm:spPr/>
      <dgm:t>
        <a:bodyPr/>
        <a:lstStyle/>
        <a:p>
          <a:endParaRPr lang="ru-RU"/>
        </a:p>
      </dgm:t>
    </dgm:pt>
    <dgm:pt modelId="{84D3F685-BD47-4A92-AAC0-1227D4DDBADF}" type="pres">
      <dgm:prSet presAssocID="{2EB7FD23-3632-4A1F-AEC9-CC448BDA4A40}" presName="connTx" presStyleLbl="parChTrans1D4" presStyleIdx="0" presStyleCnt="1"/>
      <dgm:spPr/>
      <dgm:t>
        <a:bodyPr/>
        <a:lstStyle/>
        <a:p>
          <a:endParaRPr lang="ru-RU"/>
        </a:p>
      </dgm:t>
    </dgm:pt>
    <dgm:pt modelId="{3E70A622-AED8-4A66-8321-64D94A16C946}" type="pres">
      <dgm:prSet presAssocID="{C9AEA2D5-A5E2-4F68-8BBC-B3A747B3E9AD}" presName="root2" presStyleCnt="0"/>
      <dgm:spPr/>
    </dgm:pt>
    <dgm:pt modelId="{07D51C40-57FB-489C-966D-AADDF30B90B9}" type="pres">
      <dgm:prSet presAssocID="{C9AEA2D5-A5E2-4F68-8BBC-B3A747B3E9AD}" presName="LevelTwoTextNode" presStyleLbl="node4" presStyleIdx="0" presStyleCnt="1" custScaleY="346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73D06-F9A3-4248-97D3-072213E0FBEE}" type="pres">
      <dgm:prSet presAssocID="{C9AEA2D5-A5E2-4F68-8BBC-B3A747B3E9AD}" presName="level3hierChild" presStyleCnt="0"/>
      <dgm:spPr/>
    </dgm:pt>
    <dgm:pt modelId="{F4BBD97B-8AAA-4A4D-9EE9-11407DA09F7D}" type="pres">
      <dgm:prSet presAssocID="{8F236786-A453-41BA-8942-4D7436FFAA53}" presName="root1" presStyleCnt="0"/>
      <dgm:spPr/>
    </dgm:pt>
    <dgm:pt modelId="{0B579FA8-7216-4D83-9341-F4F43E622A29}" type="pres">
      <dgm:prSet presAssocID="{8F236786-A453-41BA-8942-4D7436FFAA53}" presName="LevelOneTextNode" presStyleLbl="node0" presStyleIdx="2" presStyleCnt="6" custLinFactX="-5676" custLinFactNeighborX="-100000" custLinFactNeighborY="-10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C200FC-061D-4787-A4EF-6AB90C4CEFB1}" type="pres">
      <dgm:prSet presAssocID="{8F236786-A453-41BA-8942-4D7436FFAA53}" presName="level2hierChild" presStyleCnt="0"/>
      <dgm:spPr/>
    </dgm:pt>
    <dgm:pt modelId="{7F5F7D67-8A36-4705-8354-E9E80767F623}" type="pres">
      <dgm:prSet presAssocID="{2A3B6592-2BA2-4CBB-8688-0F838AEDB2C3}" presName="root1" presStyleCnt="0"/>
      <dgm:spPr/>
    </dgm:pt>
    <dgm:pt modelId="{E552ED9E-82B9-4102-A21F-1F0C6EE75C0E}" type="pres">
      <dgm:prSet presAssocID="{2A3B6592-2BA2-4CBB-8688-0F838AEDB2C3}" presName="LevelOneTextNode" presStyleLbl="node0" presStyleIdx="3" presStyleCnt="6" custLinFactX="-11954" custLinFactNeighborX="-100000" custLinFactNeighborY="-2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FCA3E5-499B-440D-BD10-39AF48E225F3}" type="pres">
      <dgm:prSet presAssocID="{2A3B6592-2BA2-4CBB-8688-0F838AEDB2C3}" presName="level2hierChild" presStyleCnt="0"/>
      <dgm:spPr/>
    </dgm:pt>
    <dgm:pt modelId="{59B7634F-5FA5-4105-A6C9-67E0905FFB8D}" type="pres">
      <dgm:prSet presAssocID="{1C444A71-84F8-46AE-9FF9-F8FCA1C5B4D7}" presName="root1" presStyleCnt="0"/>
      <dgm:spPr/>
    </dgm:pt>
    <dgm:pt modelId="{0EEC9606-DB92-4F2C-A4A6-FB18D8E0E2DA}" type="pres">
      <dgm:prSet presAssocID="{1C444A71-84F8-46AE-9FF9-F8FCA1C5B4D7}" presName="LevelOneTextNode" presStyleLbl="node0" presStyleIdx="4" presStyleCnt="6" custLinFactX="-15093" custLinFactNeighborX="-100000" custLinFactNeighborY="4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9FE5F6-FC92-4C42-B222-F916E080A3F2}" type="pres">
      <dgm:prSet presAssocID="{1C444A71-84F8-46AE-9FF9-F8FCA1C5B4D7}" presName="level2hierChild" presStyleCnt="0"/>
      <dgm:spPr/>
    </dgm:pt>
    <dgm:pt modelId="{896E0BC0-F216-4726-85D6-C54779A8C8F2}" type="pres">
      <dgm:prSet presAssocID="{516B6597-F3E7-4A53-8A0F-46FA3231B573}" presName="root1" presStyleCnt="0"/>
      <dgm:spPr/>
    </dgm:pt>
    <dgm:pt modelId="{BEC80F44-EBA0-4E05-B8B5-4BA06FA4223E}" type="pres">
      <dgm:prSet presAssocID="{516B6597-F3E7-4A53-8A0F-46FA3231B573}" presName="LevelOneTextNode" presStyleLbl="node0" presStyleIdx="5" presStyleCnt="6" custLinFactX="-15093" custLinFactNeighborX="-100000" custLinFactNeighborY="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ED6F5-234F-45E5-8EBB-B1F6E5C8F778}" type="pres">
      <dgm:prSet presAssocID="{516B6597-F3E7-4A53-8A0F-46FA3231B573}" presName="level2hierChild" presStyleCnt="0"/>
      <dgm:spPr/>
    </dgm:pt>
  </dgm:ptLst>
  <dgm:cxnLst>
    <dgm:cxn modelId="{729F1C49-E470-46E1-A54A-F8ACA564BC3D}" type="presOf" srcId="{736B15A0-DEEC-482F-8637-9486007A4DB3}" destId="{14DFC4D0-0AE8-419C-85CB-DFE80F81D378}" srcOrd="0" destOrd="0" presId="urn:microsoft.com/office/officeart/2005/8/layout/hierarchy2"/>
    <dgm:cxn modelId="{3E05CB1B-F61D-44D7-AC1F-854FC7B3554E}" srcId="{65DB9882-193C-4A0B-ACC1-82130A633947}" destId="{1C444A71-84F8-46AE-9FF9-F8FCA1C5B4D7}" srcOrd="4" destOrd="0" parTransId="{84E2CED5-CFAF-4E7D-BF67-53E352D20C01}" sibTransId="{EAE1F9E2-F2F2-4D3D-9BC2-3B8AE2D3A71F}"/>
    <dgm:cxn modelId="{0E1A1FC0-F023-4C8C-AE97-D66187D779B5}" srcId="{65DB9882-193C-4A0B-ACC1-82130A633947}" destId="{8F236786-A453-41BA-8942-4D7436FFAA53}" srcOrd="2" destOrd="0" parTransId="{202652C3-30CE-47B8-9BC7-74420AEAF532}" sibTransId="{2EE42A03-4943-476D-9922-76196EA6C1CF}"/>
    <dgm:cxn modelId="{5F362B4D-A7D9-4BB4-90B8-FFD1872A1BBC}" type="presOf" srcId="{2EB7FD23-3632-4A1F-AEC9-CC448BDA4A40}" destId="{84D3F685-BD47-4A92-AAC0-1227D4DDBADF}" srcOrd="1" destOrd="0" presId="urn:microsoft.com/office/officeart/2005/8/layout/hierarchy2"/>
    <dgm:cxn modelId="{0C3C69E9-7C82-4909-94A2-343D057B5261}" type="presOf" srcId="{8F236786-A453-41BA-8942-4D7436FFAA53}" destId="{0B579FA8-7216-4D83-9341-F4F43E622A29}" srcOrd="0" destOrd="0" presId="urn:microsoft.com/office/officeart/2005/8/layout/hierarchy2"/>
    <dgm:cxn modelId="{C3D0F924-E116-4770-8D3E-38E249E8AAFE}" type="presOf" srcId="{E8A8CD8B-F366-4348-9E10-889AB059497A}" destId="{F9448155-5D29-4426-BB57-72414D1F0331}" srcOrd="0" destOrd="0" presId="urn:microsoft.com/office/officeart/2005/8/layout/hierarchy2"/>
    <dgm:cxn modelId="{F98E9711-E974-4CF3-8335-F0188A9F6FB6}" srcId="{39BD16E9-0479-44BE-B84D-4C9722D145A0}" destId="{E8A8CD8B-F366-4348-9E10-889AB059497A}" srcOrd="0" destOrd="0" parTransId="{A2E8DD89-9F17-4296-8883-624B1800153B}" sibTransId="{A16D3B91-30AE-43CD-B16D-FE75795F89EB}"/>
    <dgm:cxn modelId="{11247760-9AEB-4E7B-B291-FA4FE365C0F1}" srcId="{65DB9882-193C-4A0B-ACC1-82130A633947}" destId="{758177D6-5D10-4293-B9FB-D169EA8675BC}" srcOrd="0" destOrd="0" parTransId="{83A6DF68-58FC-4FFD-B564-8F64E9756F8C}" sibTransId="{E6B9A8E8-CE3B-4813-9DC3-933467E9360E}"/>
    <dgm:cxn modelId="{C490F5A8-67C6-47DD-BA62-259BC639DD40}" srcId="{736B15A0-DEEC-482F-8637-9486007A4DB3}" destId="{C9AEA2D5-A5E2-4F68-8BBC-B3A747B3E9AD}" srcOrd="0" destOrd="0" parTransId="{2EB7FD23-3632-4A1F-AEC9-CC448BDA4A40}" sibTransId="{118ADD7C-C2DB-4061-943F-97CF0981446F}"/>
    <dgm:cxn modelId="{3874F167-9281-4510-9265-A847C4CA1330}" type="presOf" srcId="{C9AEA2D5-A5E2-4F68-8BBC-B3A747B3E9AD}" destId="{07D51C40-57FB-489C-966D-AADDF30B90B9}" srcOrd="0" destOrd="0" presId="urn:microsoft.com/office/officeart/2005/8/layout/hierarchy2"/>
    <dgm:cxn modelId="{3726D252-BDA3-45C2-BB9D-36412441C10C}" srcId="{65DB9882-193C-4A0B-ACC1-82130A633947}" destId="{2A3B6592-2BA2-4CBB-8688-0F838AEDB2C3}" srcOrd="3" destOrd="0" parTransId="{A9FE6C1E-4D45-4062-BDF8-4AA09860E7E2}" sibTransId="{847CB57E-8F40-4E7B-83FC-69DFF203E08E}"/>
    <dgm:cxn modelId="{7A6A319C-CFCD-4806-BAA0-BEEB6DF43A75}" type="presOf" srcId="{65DB9882-193C-4A0B-ACC1-82130A633947}" destId="{46AF9E59-D9F1-44B2-B444-68D9A06E2615}" srcOrd="0" destOrd="0" presId="urn:microsoft.com/office/officeart/2005/8/layout/hierarchy2"/>
    <dgm:cxn modelId="{4E2C2E14-C1D9-442E-8C05-EC21D203F677}" type="presOf" srcId="{A2E8DD89-9F17-4296-8883-624B1800153B}" destId="{9526F536-AD04-40CC-9B40-185FBAC68FA9}" srcOrd="1" destOrd="0" presId="urn:microsoft.com/office/officeart/2005/8/layout/hierarchy2"/>
    <dgm:cxn modelId="{5E7C2E79-A78C-4F6D-A913-7AEDC5C8B656}" type="presOf" srcId="{1C444A71-84F8-46AE-9FF9-F8FCA1C5B4D7}" destId="{0EEC9606-DB92-4F2C-A4A6-FB18D8E0E2DA}" srcOrd="0" destOrd="0" presId="urn:microsoft.com/office/officeart/2005/8/layout/hierarchy2"/>
    <dgm:cxn modelId="{8FC1A115-7F24-4754-B82B-06CAD5A01A86}" type="presOf" srcId="{516B6597-F3E7-4A53-8A0F-46FA3231B573}" destId="{BEC80F44-EBA0-4E05-B8B5-4BA06FA4223E}" srcOrd="0" destOrd="0" presId="urn:microsoft.com/office/officeart/2005/8/layout/hierarchy2"/>
    <dgm:cxn modelId="{4772EDB1-0680-42D5-92DA-8D9C549B3460}" srcId="{65DB9882-193C-4A0B-ACC1-82130A633947}" destId="{39BD16E9-0479-44BE-B84D-4C9722D145A0}" srcOrd="1" destOrd="0" parTransId="{98AFB78B-EA88-4C47-89D2-8218AD03588F}" sibTransId="{9A515DA2-6F3E-48F5-969D-F04D7E1966FE}"/>
    <dgm:cxn modelId="{650548C0-C235-4E5B-B86E-3D89A5124E86}" type="presOf" srcId="{2A3B6592-2BA2-4CBB-8688-0F838AEDB2C3}" destId="{E552ED9E-82B9-4102-A21F-1F0C6EE75C0E}" srcOrd="0" destOrd="0" presId="urn:microsoft.com/office/officeart/2005/8/layout/hierarchy2"/>
    <dgm:cxn modelId="{1662CE1A-9DD7-4F91-B8AF-F4FA5A407C99}" srcId="{E8A8CD8B-F366-4348-9E10-889AB059497A}" destId="{736B15A0-DEEC-482F-8637-9486007A4DB3}" srcOrd="0" destOrd="0" parTransId="{99D7E4A9-4F24-44C2-9E7D-FDED1EEA1CEE}" sibTransId="{9D30F654-4197-4D6B-B1E3-453EE7C816D6}"/>
    <dgm:cxn modelId="{2432AC6A-24B4-45BB-82FE-A08A1EEF29E3}" type="presOf" srcId="{2EB7FD23-3632-4A1F-AEC9-CC448BDA4A40}" destId="{677F0896-2445-40BE-93AD-0F99EB2C31EA}" srcOrd="0" destOrd="0" presId="urn:microsoft.com/office/officeart/2005/8/layout/hierarchy2"/>
    <dgm:cxn modelId="{3E91019B-E56B-4D52-BBC2-CED1E51CD89E}" type="presOf" srcId="{758177D6-5D10-4293-B9FB-D169EA8675BC}" destId="{21A65E33-9257-40D2-B4BB-064393CE4B33}" srcOrd="0" destOrd="0" presId="urn:microsoft.com/office/officeart/2005/8/layout/hierarchy2"/>
    <dgm:cxn modelId="{A3FD1754-E77D-48A2-85DF-78081D357AE6}" type="presOf" srcId="{99D7E4A9-4F24-44C2-9E7D-FDED1EEA1CEE}" destId="{CA9C7168-DE9F-45CD-8214-750615F8C9AB}" srcOrd="1" destOrd="0" presId="urn:microsoft.com/office/officeart/2005/8/layout/hierarchy2"/>
    <dgm:cxn modelId="{BECDC521-7DE1-4B02-88F0-69EC90758D89}" type="presOf" srcId="{99D7E4A9-4F24-44C2-9E7D-FDED1EEA1CEE}" destId="{727BC298-2246-44E0-967D-92DB0F6B1DA4}" srcOrd="0" destOrd="0" presId="urn:microsoft.com/office/officeart/2005/8/layout/hierarchy2"/>
    <dgm:cxn modelId="{95719A9B-5929-40B3-BE3C-477D138FEE5E}" type="presOf" srcId="{A2E8DD89-9F17-4296-8883-624B1800153B}" destId="{6ACF8CDB-95DD-4786-B54F-0DF13C685A2D}" srcOrd="0" destOrd="0" presId="urn:microsoft.com/office/officeart/2005/8/layout/hierarchy2"/>
    <dgm:cxn modelId="{700207EC-233C-4B21-8706-898C66E6F54F}" type="presOf" srcId="{39BD16E9-0479-44BE-B84D-4C9722D145A0}" destId="{9606911C-01E0-4B65-8EFD-FA0887DB1FCB}" srcOrd="0" destOrd="0" presId="urn:microsoft.com/office/officeart/2005/8/layout/hierarchy2"/>
    <dgm:cxn modelId="{85CCC00E-4B3B-4A92-B1A5-0B4EEE1FA02E}" srcId="{65DB9882-193C-4A0B-ACC1-82130A633947}" destId="{516B6597-F3E7-4A53-8A0F-46FA3231B573}" srcOrd="5" destOrd="0" parTransId="{CDF22C08-6443-44E4-A73B-3FA0CD691BB8}" sibTransId="{94D03F61-B289-4991-8639-F1E03FDC431C}"/>
    <dgm:cxn modelId="{7B7D3D55-8445-4DD4-A58C-CD78A64904B9}" type="presParOf" srcId="{46AF9E59-D9F1-44B2-B444-68D9A06E2615}" destId="{01516037-5F67-42C5-ABEF-7587B3DD0A06}" srcOrd="0" destOrd="0" presId="urn:microsoft.com/office/officeart/2005/8/layout/hierarchy2"/>
    <dgm:cxn modelId="{2D86FD1E-76B9-4F65-9751-D52D9BA4074C}" type="presParOf" srcId="{01516037-5F67-42C5-ABEF-7587B3DD0A06}" destId="{21A65E33-9257-40D2-B4BB-064393CE4B33}" srcOrd="0" destOrd="0" presId="urn:microsoft.com/office/officeart/2005/8/layout/hierarchy2"/>
    <dgm:cxn modelId="{05023563-BB46-4D24-8F36-413D5FF8010A}" type="presParOf" srcId="{01516037-5F67-42C5-ABEF-7587B3DD0A06}" destId="{49347FC5-B163-4647-BDA8-44DDF6AE58A6}" srcOrd="1" destOrd="0" presId="urn:microsoft.com/office/officeart/2005/8/layout/hierarchy2"/>
    <dgm:cxn modelId="{011DF277-52B6-4F2A-B8BE-BA72E8AD9985}" type="presParOf" srcId="{46AF9E59-D9F1-44B2-B444-68D9A06E2615}" destId="{2A6FB6EA-B8E5-421A-A5A1-2B2C8726A266}" srcOrd="1" destOrd="0" presId="urn:microsoft.com/office/officeart/2005/8/layout/hierarchy2"/>
    <dgm:cxn modelId="{1E75FC87-F428-4CA8-BC11-C91BE4511A9C}" type="presParOf" srcId="{2A6FB6EA-B8E5-421A-A5A1-2B2C8726A266}" destId="{9606911C-01E0-4B65-8EFD-FA0887DB1FCB}" srcOrd="0" destOrd="0" presId="urn:microsoft.com/office/officeart/2005/8/layout/hierarchy2"/>
    <dgm:cxn modelId="{C2C346F4-26C4-4C5B-9281-E81706259E63}" type="presParOf" srcId="{2A6FB6EA-B8E5-421A-A5A1-2B2C8726A266}" destId="{3F665AC4-7BE8-4924-8566-3E56C047F39C}" srcOrd="1" destOrd="0" presId="urn:microsoft.com/office/officeart/2005/8/layout/hierarchy2"/>
    <dgm:cxn modelId="{DBC89822-2F7D-4A99-8C19-24EC877E4F5A}" type="presParOf" srcId="{3F665AC4-7BE8-4924-8566-3E56C047F39C}" destId="{6ACF8CDB-95DD-4786-B54F-0DF13C685A2D}" srcOrd="0" destOrd="0" presId="urn:microsoft.com/office/officeart/2005/8/layout/hierarchy2"/>
    <dgm:cxn modelId="{4531C0E0-4FB7-470C-BE83-2EDC5292A142}" type="presParOf" srcId="{6ACF8CDB-95DD-4786-B54F-0DF13C685A2D}" destId="{9526F536-AD04-40CC-9B40-185FBAC68FA9}" srcOrd="0" destOrd="0" presId="urn:microsoft.com/office/officeart/2005/8/layout/hierarchy2"/>
    <dgm:cxn modelId="{1D04CC63-D3B3-46E7-870D-2685831E518E}" type="presParOf" srcId="{3F665AC4-7BE8-4924-8566-3E56C047F39C}" destId="{F4F5EFA1-9925-4915-A7E3-6DD557411EAA}" srcOrd="1" destOrd="0" presId="urn:microsoft.com/office/officeart/2005/8/layout/hierarchy2"/>
    <dgm:cxn modelId="{F001E57C-ACFC-48D9-89A0-F6EC764A94D3}" type="presParOf" srcId="{F4F5EFA1-9925-4915-A7E3-6DD557411EAA}" destId="{F9448155-5D29-4426-BB57-72414D1F0331}" srcOrd="0" destOrd="0" presId="urn:microsoft.com/office/officeart/2005/8/layout/hierarchy2"/>
    <dgm:cxn modelId="{4FC94B80-A239-4AE5-AFCD-8E9050F1A3D8}" type="presParOf" srcId="{F4F5EFA1-9925-4915-A7E3-6DD557411EAA}" destId="{CDDB89B5-987F-44D5-B8EC-2CB80FB8EB96}" srcOrd="1" destOrd="0" presId="urn:microsoft.com/office/officeart/2005/8/layout/hierarchy2"/>
    <dgm:cxn modelId="{A08301B7-1486-4514-9461-615415C7483E}" type="presParOf" srcId="{CDDB89B5-987F-44D5-B8EC-2CB80FB8EB96}" destId="{727BC298-2246-44E0-967D-92DB0F6B1DA4}" srcOrd="0" destOrd="0" presId="urn:microsoft.com/office/officeart/2005/8/layout/hierarchy2"/>
    <dgm:cxn modelId="{FBFE8099-DCE4-4691-984F-B30AA1CA500A}" type="presParOf" srcId="{727BC298-2246-44E0-967D-92DB0F6B1DA4}" destId="{CA9C7168-DE9F-45CD-8214-750615F8C9AB}" srcOrd="0" destOrd="0" presId="urn:microsoft.com/office/officeart/2005/8/layout/hierarchy2"/>
    <dgm:cxn modelId="{48DFFCA2-EFAF-4224-901D-7D7A8B757E90}" type="presParOf" srcId="{CDDB89B5-987F-44D5-B8EC-2CB80FB8EB96}" destId="{8F166E36-1309-41CA-9324-325C6EF15308}" srcOrd="1" destOrd="0" presId="urn:microsoft.com/office/officeart/2005/8/layout/hierarchy2"/>
    <dgm:cxn modelId="{D72A2A99-5469-4805-93DD-D9440308A926}" type="presParOf" srcId="{8F166E36-1309-41CA-9324-325C6EF15308}" destId="{14DFC4D0-0AE8-419C-85CB-DFE80F81D378}" srcOrd="0" destOrd="0" presId="urn:microsoft.com/office/officeart/2005/8/layout/hierarchy2"/>
    <dgm:cxn modelId="{C654F94E-A272-4609-9A5E-0D22A68C0443}" type="presParOf" srcId="{8F166E36-1309-41CA-9324-325C6EF15308}" destId="{01DBC72D-2D45-4257-9B19-66DF0148A148}" srcOrd="1" destOrd="0" presId="urn:microsoft.com/office/officeart/2005/8/layout/hierarchy2"/>
    <dgm:cxn modelId="{B46847CE-BE8F-445F-B9B7-869D758E8511}" type="presParOf" srcId="{01DBC72D-2D45-4257-9B19-66DF0148A148}" destId="{677F0896-2445-40BE-93AD-0F99EB2C31EA}" srcOrd="0" destOrd="0" presId="urn:microsoft.com/office/officeart/2005/8/layout/hierarchy2"/>
    <dgm:cxn modelId="{13FF437A-206E-4B35-91A3-F417EBF1D256}" type="presParOf" srcId="{677F0896-2445-40BE-93AD-0F99EB2C31EA}" destId="{84D3F685-BD47-4A92-AAC0-1227D4DDBADF}" srcOrd="0" destOrd="0" presId="urn:microsoft.com/office/officeart/2005/8/layout/hierarchy2"/>
    <dgm:cxn modelId="{DA1F9F95-8978-455D-9F84-80B3AD99D457}" type="presParOf" srcId="{01DBC72D-2D45-4257-9B19-66DF0148A148}" destId="{3E70A622-AED8-4A66-8321-64D94A16C946}" srcOrd="1" destOrd="0" presId="urn:microsoft.com/office/officeart/2005/8/layout/hierarchy2"/>
    <dgm:cxn modelId="{AB369015-4DD8-436F-8E62-D46FAAEF52A8}" type="presParOf" srcId="{3E70A622-AED8-4A66-8321-64D94A16C946}" destId="{07D51C40-57FB-489C-966D-AADDF30B90B9}" srcOrd="0" destOrd="0" presId="urn:microsoft.com/office/officeart/2005/8/layout/hierarchy2"/>
    <dgm:cxn modelId="{FE13343D-CDBE-4E20-84BA-7A490BF3E059}" type="presParOf" srcId="{3E70A622-AED8-4A66-8321-64D94A16C946}" destId="{FA373D06-F9A3-4248-97D3-072213E0FBEE}" srcOrd="1" destOrd="0" presId="urn:microsoft.com/office/officeart/2005/8/layout/hierarchy2"/>
    <dgm:cxn modelId="{E6C40040-BA8E-426C-B163-8984EE39EBFC}" type="presParOf" srcId="{46AF9E59-D9F1-44B2-B444-68D9A06E2615}" destId="{F4BBD97B-8AAA-4A4D-9EE9-11407DA09F7D}" srcOrd="2" destOrd="0" presId="urn:microsoft.com/office/officeart/2005/8/layout/hierarchy2"/>
    <dgm:cxn modelId="{FBA20527-7B72-4522-B7BE-51D2129010BD}" type="presParOf" srcId="{F4BBD97B-8AAA-4A4D-9EE9-11407DA09F7D}" destId="{0B579FA8-7216-4D83-9341-F4F43E622A29}" srcOrd="0" destOrd="0" presId="urn:microsoft.com/office/officeart/2005/8/layout/hierarchy2"/>
    <dgm:cxn modelId="{7451CEB2-6CBD-4223-9C88-6466DDF88FD3}" type="presParOf" srcId="{F4BBD97B-8AAA-4A4D-9EE9-11407DA09F7D}" destId="{A1C200FC-061D-4787-A4EF-6AB90C4CEFB1}" srcOrd="1" destOrd="0" presId="urn:microsoft.com/office/officeart/2005/8/layout/hierarchy2"/>
    <dgm:cxn modelId="{DB263197-D270-4BB7-8B0B-551379B57832}" type="presParOf" srcId="{46AF9E59-D9F1-44B2-B444-68D9A06E2615}" destId="{7F5F7D67-8A36-4705-8354-E9E80767F623}" srcOrd="3" destOrd="0" presId="urn:microsoft.com/office/officeart/2005/8/layout/hierarchy2"/>
    <dgm:cxn modelId="{E9CC5FB6-07DC-4DF3-A7DE-BC2CCCEE558B}" type="presParOf" srcId="{7F5F7D67-8A36-4705-8354-E9E80767F623}" destId="{E552ED9E-82B9-4102-A21F-1F0C6EE75C0E}" srcOrd="0" destOrd="0" presId="urn:microsoft.com/office/officeart/2005/8/layout/hierarchy2"/>
    <dgm:cxn modelId="{A4743F17-232E-4CB6-B881-7BAB4D79CEC6}" type="presParOf" srcId="{7F5F7D67-8A36-4705-8354-E9E80767F623}" destId="{3DFCA3E5-499B-440D-BD10-39AF48E225F3}" srcOrd="1" destOrd="0" presId="urn:microsoft.com/office/officeart/2005/8/layout/hierarchy2"/>
    <dgm:cxn modelId="{4DF20D01-AF70-4061-BA91-E251A08F05A8}" type="presParOf" srcId="{46AF9E59-D9F1-44B2-B444-68D9A06E2615}" destId="{59B7634F-5FA5-4105-A6C9-67E0905FFB8D}" srcOrd="4" destOrd="0" presId="urn:microsoft.com/office/officeart/2005/8/layout/hierarchy2"/>
    <dgm:cxn modelId="{D9F137E4-526E-4967-9115-62051D921DAF}" type="presParOf" srcId="{59B7634F-5FA5-4105-A6C9-67E0905FFB8D}" destId="{0EEC9606-DB92-4F2C-A4A6-FB18D8E0E2DA}" srcOrd="0" destOrd="0" presId="urn:microsoft.com/office/officeart/2005/8/layout/hierarchy2"/>
    <dgm:cxn modelId="{B18628B0-28CC-47CB-87E2-41878E16BE40}" type="presParOf" srcId="{59B7634F-5FA5-4105-A6C9-67E0905FFB8D}" destId="{669FE5F6-FC92-4C42-B222-F916E080A3F2}" srcOrd="1" destOrd="0" presId="urn:microsoft.com/office/officeart/2005/8/layout/hierarchy2"/>
    <dgm:cxn modelId="{6F98659D-DFB3-49F0-A5D4-D64FBED9FC3D}" type="presParOf" srcId="{46AF9E59-D9F1-44B2-B444-68D9A06E2615}" destId="{896E0BC0-F216-4726-85D6-C54779A8C8F2}" srcOrd="5" destOrd="0" presId="urn:microsoft.com/office/officeart/2005/8/layout/hierarchy2"/>
    <dgm:cxn modelId="{1A13DF7E-A2A2-4259-A6B1-4C2656CCEF9A}" type="presParOf" srcId="{896E0BC0-F216-4726-85D6-C54779A8C8F2}" destId="{BEC80F44-EBA0-4E05-B8B5-4BA06FA4223E}" srcOrd="0" destOrd="0" presId="urn:microsoft.com/office/officeart/2005/8/layout/hierarchy2"/>
    <dgm:cxn modelId="{2CD52989-6F69-4E5C-9681-03F27ADB4B65}" type="presParOf" srcId="{896E0BC0-F216-4726-85D6-C54779A8C8F2}" destId="{243ED6F5-234F-45E5-8EBB-B1F6E5C8F7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4F1F9-8628-4247-B617-CCCAE55B101A}">
      <dsp:nvSpPr>
        <dsp:cNvPr id="0" name=""/>
        <dsp:cNvSpPr/>
      </dsp:nvSpPr>
      <dsp:spPr>
        <a:xfrm>
          <a:off x="2425" y="1258496"/>
          <a:ext cx="1119164" cy="559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постановка проблемы</a:t>
          </a:r>
        </a:p>
      </dsp:txBody>
      <dsp:txXfrm>
        <a:off x="18815" y="1274886"/>
        <a:ext cx="1086384" cy="526802"/>
      </dsp:txXfrm>
    </dsp:sp>
    <dsp:sp modelId="{9918F897-97D3-4225-B345-B303C885FA3A}">
      <dsp:nvSpPr>
        <dsp:cNvPr id="0" name=""/>
        <dsp:cNvSpPr/>
      </dsp:nvSpPr>
      <dsp:spPr>
        <a:xfrm>
          <a:off x="1121589" y="1521917"/>
          <a:ext cx="447665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447665" y="16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34230" y="1527095"/>
        <a:ext cx="22383" cy="22383"/>
      </dsp:txXfrm>
    </dsp:sp>
    <dsp:sp modelId="{6DDB1597-952E-45AF-878B-791DCE5F4640}">
      <dsp:nvSpPr>
        <dsp:cNvPr id="0" name=""/>
        <dsp:cNvSpPr/>
      </dsp:nvSpPr>
      <dsp:spPr>
        <a:xfrm>
          <a:off x="1569255" y="1258496"/>
          <a:ext cx="1119164" cy="559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цель</a:t>
          </a:r>
        </a:p>
      </dsp:txBody>
      <dsp:txXfrm>
        <a:off x="1585645" y="1274886"/>
        <a:ext cx="1086384" cy="526802"/>
      </dsp:txXfrm>
    </dsp:sp>
    <dsp:sp modelId="{1C0F0E4C-F528-4623-B9CE-F968CE61D32D}">
      <dsp:nvSpPr>
        <dsp:cNvPr id="0" name=""/>
        <dsp:cNvSpPr/>
      </dsp:nvSpPr>
      <dsp:spPr>
        <a:xfrm rot="18322321">
          <a:off x="2524706" y="1204920"/>
          <a:ext cx="777516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777516" y="16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4027" y="1201851"/>
        <a:ext cx="38875" cy="38875"/>
      </dsp:txXfrm>
    </dsp:sp>
    <dsp:sp modelId="{DCC0E232-68C3-451B-AFA2-DC5DE45761DA}">
      <dsp:nvSpPr>
        <dsp:cNvPr id="0" name=""/>
        <dsp:cNvSpPr/>
      </dsp:nvSpPr>
      <dsp:spPr>
        <a:xfrm>
          <a:off x="3138510" y="624501"/>
          <a:ext cx="1119164" cy="559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задача</a:t>
          </a:r>
        </a:p>
      </dsp:txBody>
      <dsp:txXfrm>
        <a:off x="3154900" y="640891"/>
        <a:ext cx="1086384" cy="526802"/>
      </dsp:txXfrm>
    </dsp:sp>
    <dsp:sp modelId="{F8CF9183-799F-4C90-AF32-4EB27FC9AB83}">
      <dsp:nvSpPr>
        <dsp:cNvPr id="0" name=""/>
        <dsp:cNvSpPr/>
      </dsp:nvSpPr>
      <dsp:spPr>
        <a:xfrm>
          <a:off x="2688419" y="1521917"/>
          <a:ext cx="447665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447665" y="16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01060" y="1527095"/>
        <a:ext cx="22383" cy="22383"/>
      </dsp:txXfrm>
    </dsp:sp>
    <dsp:sp modelId="{5678D42B-C309-43D0-906C-651354AEC1EB}">
      <dsp:nvSpPr>
        <dsp:cNvPr id="0" name=""/>
        <dsp:cNvSpPr/>
      </dsp:nvSpPr>
      <dsp:spPr>
        <a:xfrm>
          <a:off x="3136085" y="1258496"/>
          <a:ext cx="1119164" cy="559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задача</a:t>
          </a:r>
        </a:p>
      </dsp:txBody>
      <dsp:txXfrm>
        <a:off x="3152475" y="1274886"/>
        <a:ext cx="1086384" cy="526802"/>
      </dsp:txXfrm>
    </dsp:sp>
    <dsp:sp modelId="{C93B5B35-4513-4398-9E35-8281F150D82C}">
      <dsp:nvSpPr>
        <dsp:cNvPr id="0" name=""/>
        <dsp:cNvSpPr/>
      </dsp:nvSpPr>
      <dsp:spPr>
        <a:xfrm rot="3367241">
          <a:off x="2509756" y="1857082"/>
          <a:ext cx="807417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807417" y="16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3279" y="1853266"/>
        <a:ext cx="40370" cy="40370"/>
      </dsp:txXfrm>
    </dsp:sp>
    <dsp:sp modelId="{E2F3C2DD-04A3-4C57-A61C-1CC0F5174C2E}">
      <dsp:nvSpPr>
        <dsp:cNvPr id="0" name=""/>
        <dsp:cNvSpPr/>
      </dsp:nvSpPr>
      <dsp:spPr>
        <a:xfrm>
          <a:off x="3138510" y="1928825"/>
          <a:ext cx="1119164" cy="559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задача</a:t>
          </a:r>
        </a:p>
      </dsp:txBody>
      <dsp:txXfrm>
        <a:off x="3154900" y="1945215"/>
        <a:ext cx="1086384" cy="526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65E33-9257-40D2-B4BB-064393CE4B33}">
      <dsp:nvSpPr>
        <dsp:cNvPr id="0" name=""/>
        <dsp:cNvSpPr/>
      </dsp:nvSpPr>
      <dsp:spPr>
        <a:xfrm>
          <a:off x="0" y="69731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82282"/>
        <a:ext cx="831944" cy="403421"/>
      </dsp:txXfrm>
    </dsp:sp>
    <dsp:sp modelId="{9606911C-01E0-4B65-8EFD-FA0887DB1FCB}">
      <dsp:nvSpPr>
        <dsp:cNvPr id="0" name=""/>
        <dsp:cNvSpPr/>
      </dsp:nvSpPr>
      <dsp:spPr>
        <a:xfrm>
          <a:off x="0" y="555509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568060"/>
        <a:ext cx="831944" cy="403421"/>
      </dsp:txXfrm>
    </dsp:sp>
    <dsp:sp modelId="{6ACF8CDB-95DD-4786-B54F-0DF13C685A2D}">
      <dsp:nvSpPr>
        <dsp:cNvPr id="0" name=""/>
        <dsp:cNvSpPr/>
      </dsp:nvSpPr>
      <dsp:spPr>
        <a:xfrm rot="89639">
          <a:off x="856988" y="761401"/>
          <a:ext cx="344008" cy="25708"/>
        </a:xfrm>
        <a:custGeom>
          <a:avLst/>
          <a:gdLst/>
          <a:ahLst/>
          <a:cxnLst/>
          <a:rect l="0" t="0" r="0" b="0"/>
          <a:pathLst>
            <a:path>
              <a:moveTo>
                <a:pt x="0" y="12854"/>
              </a:moveTo>
              <a:lnTo>
                <a:pt x="344008" y="12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20392" y="765655"/>
        <a:ext cx="17200" cy="17200"/>
      </dsp:txXfrm>
    </dsp:sp>
    <dsp:sp modelId="{F9448155-5D29-4426-BB57-72414D1F0331}">
      <dsp:nvSpPr>
        <dsp:cNvPr id="0" name=""/>
        <dsp:cNvSpPr/>
      </dsp:nvSpPr>
      <dsp:spPr>
        <a:xfrm>
          <a:off x="1200938" y="71475"/>
          <a:ext cx="898819" cy="1414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ресурсы</a:t>
          </a:r>
        </a:p>
      </dsp:txBody>
      <dsp:txXfrm>
        <a:off x="1227264" y="97801"/>
        <a:ext cx="846167" cy="1361877"/>
      </dsp:txXfrm>
    </dsp:sp>
    <dsp:sp modelId="{727BC298-2246-44E0-967D-92DB0F6B1DA4}">
      <dsp:nvSpPr>
        <dsp:cNvPr id="0" name=""/>
        <dsp:cNvSpPr/>
      </dsp:nvSpPr>
      <dsp:spPr>
        <a:xfrm rot="21467336">
          <a:off x="2099633" y="759443"/>
          <a:ext cx="333991" cy="25708"/>
        </a:xfrm>
        <a:custGeom>
          <a:avLst/>
          <a:gdLst/>
          <a:ahLst/>
          <a:cxnLst/>
          <a:rect l="0" t="0" r="0" b="0"/>
          <a:pathLst>
            <a:path>
              <a:moveTo>
                <a:pt x="0" y="12854"/>
              </a:moveTo>
              <a:lnTo>
                <a:pt x="333991" y="1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8279" y="763947"/>
        <a:ext cx="16699" cy="16699"/>
      </dsp:txXfrm>
    </dsp:sp>
    <dsp:sp modelId="{14DFC4D0-0AE8-419C-85CB-DFE80F81D378}">
      <dsp:nvSpPr>
        <dsp:cNvPr id="0" name=""/>
        <dsp:cNvSpPr/>
      </dsp:nvSpPr>
      <dsp:spPr>
        <a:xfrm>
          <a:off x="2433500" y="35063"/>
          <a:ext cx="857046" cy="146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результат</a:t>
          </a:r>
        </a:p>
      </dsp:txBody>
      <dsp:txXfrm>
        <a:off x="2458602" y="60165"/>
        <a:ext cx="806842" cy="1411377"/>
      </dsp:txXfrm>
    </dsp:sp>
    <dsp:sp modelId="{677F0896-2445-40BE-93AD-0F99EB2C31EA}">
      <dsp:nvSpPr>
        <dsp:cNvPr id="0" name=""/>
        <dsp:cNvSpPr/>
      </dsp:nvSpPr>
      <dsp:spPr>
        <a:xfrm rot="125827">
          <a:off x="3290429" y="759443"/>
          <a:ext cx="352130" cy="25708"/>
        </a:xfrm>
        <a:custGeom>
          <a:avLst/>
          <a:gdLst/>
          <a:ahLst/>
          <a:cxnLst/>
          <a:rect l="0" t="0" r="0" b="0"/>
          <a:pathLst>
            <a:path>
              <a:moveTo>
                <a:pt x="0" y="12854"/>
              </a:moveTo>
              <a:lnTo>
                <a:pt x="352130" y="1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7691" y="763494"/>
        <a:ext cx="17606" cy="17606"/>
      </dsp:txXfrm>
    </dsp:sp>
    <dsp:sp modelId="{07D51C40-57FB-489C-966D-AADDF30B90B9}">
      <dsp:nvSpPr>
        <dsp:cNvPr id="0" name=""/>
        <dsp:cNvSpPr/>
      </dsp:nvSpPr>
      <dsp:spPr>
        <a:xfrm>
          <a:off x="3642441" y="36186"/>
          <a:ext cx="857046" cy="1485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оценка</a:t>
          </a:r>
        </a:p>
      </dsp:txBody>
      <dsp:txXfrm>
        <a:off x="3667543" y="61288"/>
        <a:ext cx="806842" cy="1434903"/>
      </dsp:txXfrm>
    </dsp:sp>
    <dsp:sp modelId="{0B579FA8-7216-4D83-9341-F4F43E622A29}">
      <dsp:nvSpPr>
        <dsp:cNvPr id="0" name=""/>
        <dsp:cNvSpPr/>
      </dsp:nvSpPr>
      <dsp:spPr>
        <a:xfrm>
          <a:off x="0" y="1012444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1024995"/>
        <a:ext cx="831944" cy="403421"/>
      </dsp:txXfrm>
    </dsp:sp>
    <dsp:sp modelId="{E552ED9E-82B9-4102-A21F-1F0C6EE75C0E}">
      <dsp:nvSpPr>
        <dsp:cNvPr id="0" name=""/>
        <dsp:cNvSpPr/>
      </dsp:nvSpPr>
      <dsp:spPr>
        <a:xfrm>
          <a:off x="0" y="1541113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1553664"/>
        <a:ext cx="831944" cy="403421"/>
      </dsp:txXfrm>
    </dsp:sp>
    <dsp:sp modelId="{0EEC9606-DB92-4F2C-A4A6-FB18D8E0E2DA}">
      <dsp:nvSpPr>
        <dsp:cNvPr id="0" name=""/>
        <dsp:cNvSpPr/>
      </dsp:nvSpPr>
      <dsp:spPr>
        <a:xfrm>
          <a:off x="0" y="2060817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2073368"/>
        <a:ext cx="831944" cy="403421"/>
      </dsp:txXfrm>
    </dsp:sp>
    <dsp:sp modelId="{BEC80F44-EBA0-4E05-B8B5-4BA06FA4223E}">
      <dsp:nvSpPr>
        <dsp:cNvPr id="0" name=""/>
        <dsp:cNvSpPr/>
      </dsp:nvSpPr>
      <dsp:spPr>
        <a:xfrm>
          <a:off x="0" y="2537631"/>
          <a:ext cx="857046" cy="428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bg1"/>
              </a:solidFill>
            </a:rPr>
            <a:t>методы</a:t>
          </a:r>
        </a:p>
      </dsp:txBody>
      <dsp:txXfrm>
        <a:off x="12551" y="2550182"/>
        <a:ext cx="831944" cy="403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191B2-AD09-48E5-9B78-68CEF6794BF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3735F9-FD5D-4114-9562-6EDB98853B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Педагогическое проектирование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836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или бюджет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Должен соответствовать описательной части проекта;</a:t>
            </a:r>
          </a:p>
          <a:p>
            <a:r>
              <a:rPr lang="ru-RU" dirty="0" smtClean="0"/>
              <a:t>Важно четко разграничивать имеющиеся и дополнительные средства;</a:t>
            </a:r>
          </a:p>
          <a:p>
            <a:r>
              <a:rPr lang="ru-RU" dirty="0" smtClean="0"/>
              <a:t>К ресурсам также относятся: временные затраты, кадровые возможности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58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Модель идеальной </a:t>
            </a:r>
            <a:r>
              <a:rPr lang="ru-RU" dirty="0" smtClean="0"/>
              <a:t>ситуации, соответствующей потребностям;</a:t>
            </a:r>
          </a:p>
          <a:p>
            <a:r>
              <a:rPr lang="ru-RU" dirty="0" smtClean="0"/>
              <a:t>Соответствует целям и задачам.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73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качества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Количественные методы переводят опыт в единицы, которые могут быть обсчитаны, сравнены, измерены, обработаны статистически. Техника анализа данных включает в себя описательную статистику (средние значения, процентные соотношения и т.д.) и итоговую статистику.</a:t>
            </a:r>
          </a:p>
          <a:p>
            <a:r>
              <a:rPr lang="ru-RU" dirty="0" smtClean="0"/>
              <a:t>Качественные методы заключаются в прямых контактах с людьми, вовлеченных в проект и состоят из трех типов: интервью, наблюдения и анализа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72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Чтобы спланировать деятельность по проведению оценки необходимо ответить на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Каковы сроки и конкретные планы проведения оценки?</a:t>
            </a:r>
          </a:p>
          <a:p>
            <a:r>
              <a:rPr lang="ru-RU" dirty="0" smtClean="0"/>
              <a:t>Какого типа данные будут собираться?</a:t>
            </a:r>
          </a:p>
          <a:p>
            <a:r>
              <a:rPr lang="ru-RU" dirty="0" smtClean="0"/>
              <a:t>По каким позициям?</a:t>
            </a:r>
          </a:p>
          <a:p>
            <a:r>
              <a:rPr lang="ru-RU" dirty="0" smtClean="0"/>
              <a:t>Какие стратегии или инструментарий используется?</a:t>
            </a:r>
          </a:p>
          <a:p>
            <a:endParaRPr lang="ru-RU" dirty="0"/>
          </a:p>
          <a:p>
            <a:r>
              <a:rPr lang="ru-RU" dirty="0" smtClean="0"/>
              <a:t>Составляется краткая аннотация методов сбора данных, которые будут использоваться в данном проекте.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36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процессе оценки необходимо определить: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Насколько достигнуты цели проекта</a:t>
            </a:r>
          </a:p>
          <a:p>
            <a:r>
              <a:rPr lang="ru-RU" dirty="0" smtClean="0"/>
              <a:t>Насколько по окончании проекта изменилась ситуация</a:t>
            </a:r>
          </a:p>
          <a:p>
            <a:r>
              <a:rPr lang="ru-RU" dirty="0"/>
              <a:t>Н</a:t>
            </a:r>
            <a:r>
              <a:rPr lang="ru-RU" dirty="0" smtClean="0"/>
              <a:t>е имел ли проект какого-либо важного положительного или отрицательного эффекта, не учтенного ранее</a:t>
            </a:r>
          </a:p>
          <a:p>
            <a:r>
              <a:rPr lang="ru-RU" dirty="0" smtClean="0"/>
              <a:t>Хорошо ли были подобраны методы</a:t>
            </a:r>
          </a:p>
          <a:p>
            <a:r>
              <a:rPr lang="ru-RU" dirty="0" smtClean="0"/>
              <a:t>Какие факторы способствовали успеху проекта и какие мешали достижению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051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5820" y="3244334"/>
            <a:ext cx="5456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Спасибо за внимание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30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Педагогическое проектирование  - деятельность, осуществляемая в условиях ВОП, направленная на обеспечение его эффективного функционирования и развития, разрешение реальной актуальной проблемы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643338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создании проекта педагог понимает: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зачем будут предприниматься соответствующие действия;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получится в результате;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изменения произойдут в существующей ситуации;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именно будет сделано;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кто, как, когда и в какой последовательности будет делать;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ресурсы будут привлечены;</a:t>
            </a: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каковы последствия реализации проекта.</a:t>
            </a:r>
            <a:endParaRPr lang="ru-RU" sz="24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285860"/>
          <a:ext cx="4257675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643438" y="1785926"/>
          <a:ext cx="450056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533775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0" y="642918"/>
            <a:ext cx="1071538" cy="164307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Противоречие  между реальной ситуацией и потребностями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357290" y="642918"/>
            <a:ext cx="1071570" cy="1643074"/>
          </a:xfrm>
          <a:prstGeom prst="wedgeRoundRectCallout">
            <a:avLst>
              <a:gd name="adj1" fmla="val -18863"/>
              <a:gd name="adj2" fmla="val 644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В общем виде идеальная ситуация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714612" y="428604"/>
            <a:ext cx="1643074" cy="1143008"/>
          </a:xfrm>
          <a:prstGeom prst="wedgeRoundRectCallout">
            <a:avLst>
              <a:gd name="adj1" fmla="val -11929"/>
              <a:gd name="adj2" fmla="val 817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Конкретный, измеряемый, определенный по срокам результат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28596" y="3929066"/>
            <a:ext cx="3714776" cy="642942"/>
          </a:xfrm>
          <a:prstGeom prst="wedgeRoundRectCallout">
            <a:avLst>
              <a:gd name="adj1" fmla="val 64828"/>
              <a:gd name="adj2" fmla="val 56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Что, кто, как, когда и в какой последовательности будет сделано 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643570" y="3571876"/>
            <a:ext cx="1214446" cy="1143008"/>
          </a:xfrm>
          <a:prstGeom prst="wedgeRoundRectCallout">
            <a:avLst>
              <a:gd name="adj1" fmla="val 30367"/>
              <a:gd name="adj2" fmla="val -723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Что мы будем использовать и сколько это будет стоить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929454" y="3571876"/>
            <a:ext cx="857256" cy="1143008"/>
          </a:xfrm>
          <a:prstGeom prst="wedgeRoundRectCallout">
            <a:avLst>
              <a:gd name="adj1" fmla="val -6869"/>
              <a:gd name="adj2" fmla="val -718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Модель идеальной ситуации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858148" y="3571876"/>
            <a:ext cx="1285852" cy="1143008"/>
          </a:xfrm>
          <a:prstGeom prst="wedgeRoundRectCallout">
            <a:avLst>
              <a:gd name="adj1" fmla="val -16894"/>
              <a:gd name="adj2" fmla="val -773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Качественное и количественное определение эффективности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6165304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Оберемок</a:t>
            </a:r>
            <a:r>
              <a:rPr lang="ru-RU" dirty="0" smtClean="0"/>
              <a:t> С.М. «Общие основы проектирования» Новосибирск </a:t>
            </a:r>
            <a:r>
              <a:rPr lang="ru-RU" dirty="0" err="1" smtClean="0"/>
              <a:t>НИПКиПРО</a:t>
            </a:r>
            <a:r>
              <a:rPr lang="ru-RU" dirty="0" smtClean="0"/>
              <a:t> 2004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Описывать ситуацию, которая требует изменений;</a:t>
            </a:r>
          </a:p>
          <a:p>
            <a:r>
              <a:rPr lang="ru-RU" dirty="0" smtClean="0"/>
              <a:t>Показывать, почему возникла необходимость в выполнении проекта;</a:t>
            </a:r>
          </a:p>
          <a:p>
            <a:r>
              <a:rPr lang="ru-RU" dirty="0" smtClean="0"/>
              <a:t>Сформулирована с точки зрения с точки зрения тех, чьим нуждам «служит» организация;</a:t>
            </a:r>
          </a:p>
          <a:p>
            <a:r>
              <a:rPr lang="ru-RU" dirty="0" smtClean="0"/>
              <a:t>Подтверждаться статистикой и литературными источниками;</a:t>
            </a:r>
          </a:p>
          <a:p>
            <a:r>
              <a:rPr lang="ru-RU" dirty="0" smtClean="0"/>
              <a:t>Рассматривать вопрос, который касается организационных целей (потребностей)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3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должны быть: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Реалистичными</a:t>
            </a:r>
          </a:p>
          <a:p>
            <a:r>
              <a:rPr lang="ru-RU" dirty="0" smtClean="0"/>
              <a:t>Измеримыми</a:t>
            </a:r>
          </a:p>
          <a:p>
            <a:r>
              <a:rPr lang="ru-RU" dirty="0" smtClean="0"/>
              <a:t>Конкретными</a:t>
            </a:r>
          </a:p>
          <a:p>
            <a:r>
              <a:rPr lang="ru-RU" dirty="0" smtClean="0"/>
              <a:t>Достижимой</a:t>
            </a:r>
          </a:p>
          <a:p>
            <a:r>
              <a:rPr lang="ru-RU" dirty="0" smtClean="0"/>
              <a:t>Ориентированной во времени</a:t>
            </a:r>
          </a:p>
          <a:p>
            <a:r>
              <a:rPr lang="ru-RU" dirty="0" smtClean="0"/>
              <a:t>Достаточно ценной и привлекательной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8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должны отвечать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конкретный эффект должен быть достигнут во время выполнения проекта?</a:t>
            </a:r>
          </a:p>
          <a:p>
            <a:r>
              <a:rPr lang="ru-RU" dirty="0" smtClean="0"/>
              <a:t>Как </a:t>
            </a:r>
            <a:r>
              <a:rPr lang="ru-RU" dirty="0"/>
              <a:t>выполнение поставленных </a:t>
            </a:r>
            <a:r>
              <a:rPr lang="ru-RU" dirty="0" smtClean="0"/>
              <a:t>задач приближает ситуацию к заявленным целям?</a:t>
            </a:r>
          </a:p>
          <a:p>
            <a:r>
              <a:rPr lang="ru-RU" dirty="0" smtClean="0"/>
              <a:t>Какие результаты (их характер и количественные измерения) необходимо получить для выполнения поставленных задач?</a:t>
            </a:r>
          </a:p>
          <a:p>
            <a:r>
              <a:rPr lang="ru-RU" dirty="0" smtClean="0"/>
              <a:t>Насколько задачи вытекают из поставленной проблемы и цели?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77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методов реализации проектов: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Указываются разумно ограниченный выбор мероприятий, которые могут быть выполнены в срок и в пределах общей стоимости проекта.</a:t>
            </a:r>
          </a:p>
          <a:p>
            <a:r>
              <a:rPr lang="ru-RU" dirty="0" smtClean="0"/>
              <a:t>Мероприятия ясно и четко описаны.</a:t>
            </a:r>
          </a:p>
          <a:p>
            <a:r>
              <a:rPr lang="ru-RU" dirty="0" smtClean="0"/>
              <a:t>Понятны причины выбора именно этих мероприятий.</a:t>
            </a:r>
          </a:p>
          <a:p>
            <a:r>
              <a:rPr lang="ru-RU" dirty="0" smtClean="0"/>
              <a:t>Понятна и убедительна последовательность выполнения мероприятий</a:t>
            </a:r>
          </a:p>
          <a:p>
            <a:r>
              <a:rPr lang="ru-RU" dirty="0" smtClean="0"/>
              <a:t>Ясен состав и обязанности исполнителей проекта</a:t>
            </a:r>
          </a:p>
          <a:p>
            <a:r>
              <a:rPr lang="ru-RU" dirty="0" smtClean="0"/>
              <a:t>Видна логическая цепочка: проблема – цель - задачи -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76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Сравнительная таблица разделов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652182"/>
              </p:ext>
            </p:extLst>
          </p:nvPr>
        </p:nvGraphicFramePr>
        <p:xfrm>
          <a:off x="457200" y="1700808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02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Раздел: цели и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Раздел: методы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Описываются предполагаемые итоги выполнения проекта, поддающиеся оценке. Цель – общий</a:t>
                      </a:r>
                      <a:r>
                        <a:rPr lang="ru-RU" baseline="0" dirty="0" smtClean="0"/>
                        <a:t> итог, задачи – конкретные частные результаты.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 описываются результаты, которые могут быть выполнены в срок.</a:t>
                      </a:r>
                      <a:endParaRPr lang="ru-RU" dirty="0"/>
                    </a:p>
                  </a:txBody>
                  <a:tcPr/>
                </a:tc>
              </a:tr>
              <a:tr h="461744">
                <a:tc>
                  <a:txBody>
                    <a:bodyPr/>
                    <a:lstStyle/>
                    <a:p>
                      <a:r>
                        <a:rPr lang="ru-RU" dirty="0" smtClean="0"/>
                        <a:t>Из раздела ясно, что получится в результате выполнения проекта, какие изменения произойдут в соответствии с </a:t>
                      </a:r>
                      <a:r>
                        <a:rPr lang="ru-RU" dirty="0" err="1" smtClean="0"/>
                        <a:t>ситуациейю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раздела ясно, что будет сделано, кто будет осуществлять действия, как они будут осуществляться, когда и в какой последовательности, какие ресурсы будут вовлечены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 задачи вытекают из постановки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Понятна и убедительна последовательность мероприятий с точки зрения задач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Указывается срок достижения и результаты, которые поддаются измерению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Описываются сроки проведения мероприятий, состав и обязанности исполнителей проекта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1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</a:t>
            </a:r>
            <a:r>
              <a:rPr lang="ru-RU" dirty="0"/>
              <a:t>реализации </a:t>
            </a:r>
            <a:r>
              <a:rPr lang="ru-RU" dirty="0" smtClean="0"/>
              <a:t>проектов можно оформлять в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177211"/>
              </p:ext>
            </p:extLst>
          </p:nvPr>
        </p:nvGraphicFramePr>
        <p:xfrm>
          <a:off x="-108519" y="2420888"/>
          <a:ext cx="925252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2980929"/>
                <a:gridCol w="1850504"/>
                <a:gridCol w="1850504"/>
                <a:gridCol w="1850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 проведения,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5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</TotalTime>
  <Words>665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Педагогическое проектирование</vt:lpstr>
      <vt:lpstr>    Педагогическое проектирование  - деятельность, осуществляемая в условиях ВОП, направленная на обеспечение его эффективного функционирования и развития, разрешение реальной актуальной проблемы </vt:lpstr>
      <vt:lpstr>Презентация PowerPoint</vt:lpstr>
      <vt:lpstr>Определение проблемы</vt:lpstr>
      <vt:lpstr>Задачи должны быть:</vt:lpstr>
      <vt:lpstr>Задачи должны отвечать на вопросы:</vt:lpstr>
      <vt:lpstr>Описание методов реализации проектов:</vt:lpstr>
      <vt:lpstr>Сравнительная таблица разделов проекта</vt:lpstr>
      <vt:lpstr>Методы реализации проектов можно оформлять в таблицу</vt:lpstr>
      <vt:lpstr>Ресурсы или бюджет проекта:</vt:lpstr>
      <vt:lpstr>Результат</vt:lpstr>
      <vt:lpstr>Оценка качества реализации проекта</vt:lpstr>
      <vt:lpstr>Чтобы спланировать деятельность по проведению оценки необходимо ответить на вопросы: </vt:lpstr>
      <vt:lpstr>В процессе оценки необходимо определить: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проектирование</dc:title>
  <dc:creator>Zver</dc:creator>
  <cp:lastModifiedBy>Маргарита Русанова</cp:lastModifiedBy>
  <cp:revision>18</cp:revision>
  <dcterms:created xsi:type="dcterms:W3CDTF">2011-04-01T13:58:06Z</dcterms:created>
  <dcterms:modified xsi:type="dcterms:W3CDTF">2014-04-02T16:37:41Z</dcterms:modified>
</cp:coreProperties>
</file>