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61" r:id="rId4"/>
    <p:sldId id="259" r:id="rId5"/>
    <p:sldId id="258" r:id="rId6"/>
    <p:sldId id="260" r:id="rId7"/>
    <p:sldId id="262" r:id="rId8"/>
    <p:sldId id="265" r:id="rId9"/>
    <p:sldId id="266" r:id="rId10"/>
    <p:sldId id="268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ver" initials="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11-16T14:42:55.906" idx="1">
    <p:pos x="10" y="10"/>
    <p:text>Т.приключения - разновидность игр, где общение с игроком осуществляется посредством текстовой информации
Г.к. - компьютерные игры управление через джойстик, мышь, клавиатуру
Головоломки - игра-повествование в которой управляемый игроком герой взаимодействуетс игровым миром посредством примененияпредметов и решением логических задач
Выход из комнаты - задача вывести персонажаиз запертого помещения, пользуясь находящимися в комнате предметами
Прик. боевик - интеллектуально-экстремальные виды игрна улицах города и его пределами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FD3306-D1AD-42A0-A352-0F3959DF9A3D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95BF9-4270-4CC6-89EC-9AA9CCD0955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0F62C-6FB5-45D0-B834-D27D90C5FF9D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4B78C-DAB8-4801-9D23-16F6CD13C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0F62C-6FB5-45D0-B834-D27D90C5FF9D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4B78C-DAB8-4801-9D23-16F6CD13C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0F62C-6FB5-45D0-B834-D27D90C5FF9D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4B78C-DAB8-4801-9D23-16F6CD13C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0F62C-6FB5-45D0-B834-D27D90C5FF9D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4B78C-DAB8-4801-9D23-16F6CD13C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0F62C-6FB5-45D0-B834-D27D90C5FF9D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4B78C-DAB8-4801-9D23-16F6CD13C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0F62C-6FB5-45D0-B834-D27D90C5FF9D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4B78C-DAB8-4801-9D23-16F6CD13C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0F62C-6FB5-45D0-B834-D27D90C5FF9D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4B78C-DAB8-4801-9D23-16F6CD13C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0F62C-6FB5-45D0-B834-D27D90C5FF9D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4B78C-DAB8-4801-9D23-16F6CD13C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0F62C-6FB5-45D0-B834-D27D90C5FF9D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4B78C-DAB8-4801-9D23-16F6CD13C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0F62C-6FB5-45D0-B834-D27D90C5FF9D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4B78C-DAB8-4801-9D23-16F6CD13C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0F62C-6FB5-45D0-B834-D27D90C5FF9D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424B78C-DAB8-4801-9D23-16F6CD13CB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E0F62C-6FB5-45D0-B834-D27D90C5FF9D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24B78C-DAB8-4801-9D23-16F6CD13CB0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Квест-технология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 работе с дошкольниками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Поменять названия разделов: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Было…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Поменять на …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1. Целевой раздел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Цели и задачи программы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2. Содержательный раздел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Содержание образовательной деятельности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3. Организационный раздел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Особенности организации образовательной деятельности в группе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7127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847"/>
                <a:gridCol w="5572153"/>
                <a:gridCol w="3048000"/>
              </a:tblGrid>
              <a:tr h="513739">
                <a:tc>
                  <a:txBody>
                    <a:bodyPr/>
                    <a:lstStyle/>
                    <a:p>
                      <a:r>
                        <a:rPr lang="ru-RU" dirty="0" smtClean="0"/>
                        <a:t>№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Программа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Перспективный план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</a:t>
                      </a:r>
                      <a:r>
                        <a:rPr lang="ru-RU" baseline="0" dirty="0" smtClean="0"/>
                        <a:t> каким-то темам ++, по другим - мало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++, желательно собрать в один документ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r>
                        <a:rPr lang="ru-RU" dirty="0" err="1" smtClean="0"/>
                        <a:t>Уч.план</a:t>
                      </a:r>
                      <a:r>
                        <a:rPr lang="ru-RU" dirty="0" smtClean="0"/>
                        <a:t>, литература не доделана, п.3.2. не переделан под себя, нет тем род. собраний,  отредактировать шрифты документа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+, включен в программу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+Формы работы с семьёй переделать под себя, отредактировать шрифты документа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+То</a:t>
                      </a:r>
                      <a:r>
                        <a:rPr lang="ru-RU" baseline="0" dirty="0" smtClean="0"/>
                        <a:t> же , что в 4 гр. </a:t>
                      </a:r>
                      <a:r>
                        <a:rPr lang="ru-RU" dirty="0" smtClean="0"/>
                        <a:t>Курсы у Бахтиной в 2003г?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Задачи только </a:t>
                      </a:r>
                      <a:r>
                        <a:rPr lang="ru-RU" dirty="0" err="1" smtClean="0"/>
                        <a:t>общеразвивающие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кор</a:t>
                      </a:r>
                      <a:r>
                        <a:rPr lang="ru-RU" dirty="0" smtClean="0"/>
                        <a:t>. нет, </a:t>
                      </a:r>
                    </a:p>
                    <a:p>
                      <a:pPr algn="ctr"/>
                      <a:r>
                        <a:rPr lang="ru-RU" smtClean="0"/>
                        <a:t>+В </a:t>
                      </a:r>
                      <a:r>
                        <a:rPr lang="ru-RU" dirty="0" err="1" smtClean="0"/>
                        <a:t>уч.плане</a:t>
                      </a:r>
                      <a:r>
                        <a:rPr lang="ru-RU" dirty="0" smtClean="0"/>
                        <a:t> нет коррекционных занятий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++, желательно собрать в один документ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Кадр.условия</a:t>
                      </a:r>
                      <a:r>
                        <a:rPr lang="ru-RU" dirty="0" smtClean="0"/>
                        <a:t> не дописаны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Нет целевого раздела, </a:t>
                      </a:r>
                      <a:r>
                        <a:rPr lang="ru-RU" dirty="0" err="1" smtClean="0"/>
                        <a:t>Кадр.условия</a:t>
                      </a:r>
                      <a:r>
                        <a:rPr lang="ru-RU" dirty="0" smtClean="0"/>
                        <a:t> не дописаны;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+ хорошо прописаны традиции группы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4395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 </a:t>
            </a:r>
            <a:r>
              <a:rPr lang="ru-RU" dirty="0" smtClean="0"/>
              <a:t>– продолжительный целенаправленный поиск, который может быть связан с приключениями или игрой; также служит для обозначения компьютерных игр, требующих от игрока решения умственных задач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</a:t>
            </a:r>
            <a:r>
              <a:rPr lang="ru-RU" dirty="0" err="1" smtClean="0"/>
              <a:t>квестов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Текстовые приключения</a:t>
            </a:r>
          </a:p>
          <a:p>
            <a:r>
              <a:rPr lang="ru-RU" dirty="0" err="1" smtClean="0"/>
              <a:t>Грфические</a:t>
            </a:r>
            <a:r>
              <a:rPr lang="ru-RU" dirty="0" smtClean="0"/>
              <a:t> </a:t>
            </a:r>
            <a:r>
              <a:rPr lang="ru-RU" dirty="0" err="1" smtClean="0"/>
              <a:t>квесты</a:t>
            </a:r>
            <a:endParaRPr lang="ru-RU" dirty="0" smtClean="0"/>
          </a:p>
          <a:p>
            <a:r>
              <a:rPr lang="ru-RU" dirty="0" smtClean="0"/>
              <a:t>Головоломки</a:t>
            </a:r>
          </a:p>
          <a:p>
            <a:r>
              <a:rPr lang="ru-RU" dirty="0" smtClean="0"/>
              <a:t>Выход из комнаты</a:t>
            </a:r>
          </a:p>
          <a:p>
            <a:r>
              <a:rPr lang="ru-RU" dirty="0" smtClean="0"/>
              <a:t>Приключенческий боевик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Сюжет </a:t>
            </a:r>
            <a:r>
              <a:rPr lang="ru-RU" dirty="0" err="1" smtClean="0"/>
              <a:t>квеста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1"/>
                </a:solidFill>
              </a:rPr>
              <a:t>Линейный</a:t>
            </a:r>
            <a:r>
              <a:rPr lang="ru-RU" dirty="0" smtClean="0"/>
              <a:t> - основное содержание </a:t>
            </a:r>
            <a:r>
              <a:rPr lang="ru-RU" dirty="0" err="1" smtClean="0"/>
              <a:t>квеста</a:t>
            </a:r>
            <a:r>
              <a:rPr lang="ru-RU" dirty="0" smtClean="0"/>
              <a:t> построено по цепочке. Разгадаешь одно задание – получишь следующее, и так пока не дойдешь до финиша.</a:t>
            </a:r>
          </a:p>
          <a:p>
            <a:r>
              <a:rPr lang="ru-RU" i="1" dirty="0" smtClean="0">
                <a:solidFill>
                  <a:schemeClr val="accent1"/>
                </a:solidFill>
              </a:rPr>
              <a:t>Штурмовой</a:t>
            </a:r>
            <a:r>
              <a:rPr lang="ru-RU" dirty="0" smtClean="0"/>
              <a:t> – каждый игрок решает свою цепочку загадок, чтобы в конце собрать их воедино</a:t>
            </a:r>
          </a:p>
          <a:p>
            <a:r>
              <a:rPr lang="ru-RU" i="1" dirty="0" smtClean="0">
                <a:solidFill>
                  <a:schemeClr val="accent1"/>
                </a:solidFill>
              </a:rPr>
              <a:t>Кольцевой</a:t>
            </a:r>
            <a:r>
              <a:rPr lang="ru-RU" dirty="0" smtClean="0"/>
              <a:t> – отправляется по кольцевой траектории: выполняя определенные задания он вновь и вновь возвращается в пункт «А»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</a:t>
            </a:r>
            <a:r>
              <a:rPr lang="ru-RU" dirty="0" err="1" smtClean="0"/>
              <a:t>квеста</a:t>
            </a:r>
            <a:r>
              <a:rPr lang="ru-RU" dirty="0" smtClean="0"/>
              <a:t> для дошкольников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Определяем тему, цель и задачи </a:t>
            </a:r>
            <a:r>
              <a:rPr lang="ru-RU" dirty="0" err="1" smtClean="0"/>
              <a:t>квеста</a:t>
            </a:r>
            <a:endParaRPr lang="ru-RU" dirty="0" smtClean="0"/>
          </a:p>
          <a:p>
            <a:r>
              <a:rPr lang="ru-RU" dirty="0" smtClean="0"/>
              <a:t>Четко определяем результат</a:t>
            </a:r>
          </a:p>
          <a:p>
            <a:r>
              <a:rPr lang="ru-RU" dirty="0" smtClean="0"/>
              <a:t>Создаём сценарий, где прописан порядок выполнения заданий, промежуточные результаты</a:t>
            </a:r>
          </a:p>
          <a:p>
            <a:r>
              <a:rPr lang="ru-RU" dirty="0" smtClean="0"/>
              <a:t>Участники делятся на группы (по желанию)</a:t>
            </a:r>
          </a:p>
          <a:p>
            <a:r>
              <a:rPr lang="ru-RU" dirty="0" smtClean="0"/>
              <a:t>Указываем источники информации (определите на плане, найдите предметы, составьте </a:t>
            </a:r>
            <a:r>
              <a:rPr lang="ru-RU" dirty="0" err="1" smtClean="0"/>
              <a:t>пазл</a:t>
            </a:r>
            <a:r>
              <a:rPr lang="ru-RU" dirty="0" smtClean="0"/>
              <a:t>, спросите у ребят)</a:t>
            </a:r>
          </a:p>
          <a:p>
            <a:r>
              <a:rPr lang="ru-RU" dirty="0" smtClean="0"/>
              <a:t> Выполнение практических заданий </a:t>
            </a:r>
          </a:p>
          <a:p>
            <a:r>
              <a:rPr lang="ru-RU" dirty="0" smtClean="0"/>
              <a:t>Размещение или оглашение практических заданий и результата самостоятельной деятельности.</a:t>
            </a:r>
          </a:p>
          <a:p>
            <a:r>
              <a:rPr lang="ru-RU" dirty="0" smtClean="0"/>
              <a:t>Достижение общего результата.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/>
          <a:lstStyle/>
          <a:p>
            <a:r>
              <a:rPr lang="ru-RU" dirty="0" smtClean="0"/>
              <a:t>Особенности организации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Ясное вступление, где четко описаны главные роли участников.</a:t>
            </a:r>
          </a:p>
          <a:p>
            <a:r>
              <a:rPr lang="ru-RU" dirty="0" smtClean="0"/>
              <a:t>Обзор всего </a:t>
            </a:r>
            <a:r>
              <a:rPr lang="ru-RU" dirty="0" err="1" smtClean="0"/>
              <a:t>квеста</a:t>
            </a:r>
            <a:r>
              <a:rPr lang="ru-RU" dirty="0" smtClean="0"/>
              <a:t>, предварительный план</a:t>
            </a:r>
          </a:p>
          <a:p>
            <a:r>
              <a:rPr lang="ru-RU" dirty="0" smtClean="0"/>
              <a:t>Результат каждой команды значим для всех</a:t>
            </a:r>
          </a:p>
          <a:p>
            <a:r>
              <a:rPr lang="ru-RU" dirty="0" smtClean="0"/>
              <a:t>Воспитатель и </a:t>
            </a:r>
            <a:r>
              <a:rPr lang="ru-RU" dirty="0" err="1" smtClean="0"/>
              <a:t>мл.воспитатель</a:t>
            </a:r>
            <a:r>
              <a:rPr lang="ru-RU" dirty="0" smtClean="0"/>
              <a:t> может развести по 2-3 подгруппы</a:t>
            </a:r>
          </a:p>
          <a:p>
            <a:r>
              <a:rPr lang="ru-RU" dirty="0" smtClean="0"/>
              <a:t>В конце подводится итог, в котором суммируется опыт, который был получен игроками при выполнении самостоятельной работы над </a:t>
            </a:r>
            <a:r>
              <a:rPr lang="ru-RU" dirty="0" err="1" smtClean="0"/>
              <a:t>квестом</a:t>
            </a:r>
            <a:endParaRPr lang="ru-RU" dirty="0" smtClean="0"/>
          </a:p>
          <a:p>
            <a:r>
              <a:rPr lang="ru-RU" dirty="0" smtClean="0"/>
              <a:t>Результаты каждой подгруппы собираются в общий результат (схема, </a:t>
            </a:r>
            <a:r>
              <a:rPr lang="ru-RU" dirty="0" err="1" smtClean="0"/>
              <a:t>пазл</a:t>
            </a:r>
            <a:r>
              <a:rPr lang="ru-RU" dirty="0" smtClean="0"/>
              <a:t>, карта, рисунок, предложение). </a:t>
            </a:r>
          </a:p>
          <a:p>
            <a:r>
              <a:rPr lang="ru-RU" dirty="0" smtClean="0"/>
              <a:t>Может на этом завершиться, а может стать началом новой деятельности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работы «принимающей стороны»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0823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Задания носят общий характер и могут быть в форме: игры, кроссворда, отгадывании загадок, задания на классификацию, экспериментальной деятельности.</a:t>
            </a:r>
          </a:p>
          <a:p>
            <a:r>
              <a:rPr lang="ru-RU" dirty="0" smtClean="0"/>
              <a:t>Задания ёмкие, но непродолжительные (не более 10 – 15 мин)</a:t>
            </a:r>
          </a:p>
          <a:p>
            <a:r>
              <a:rPr lang="ru-RU" dirty="0" smtClean="0"/>
              <a:t>Обязательно руководство к действиям (как организовать и представить собранную информацию) </a:t>
            </a:r>
          </a:p>
          <a:p>
            <a:r>
              <a:rPr lang="ru-RU" dirty="0" smtClean="0"/>
              <a:t>Продумывается то, что дети возьмут с собой в группу.</a:t>
            </a:r>
          </a:p>
          <a:p>
            <a:r>
              <a:rPr lang="ru-RU" dirty="0" smtClean="0"/>
              <a:t>Проводится анализ и проговаривание тех заданий, которые выполняли дети, выделяется новое, что они узнали.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632798"/>
          </a:xfrm>
        </p:spPr>
        <p:txBody>
          <a:bodyPr>
            <a:normAutofit/>
          </a:bodyPr>
          <a:lstStyle/>
          <a:p>
            <a:r>
              <a:rPr lang="ru-RU" dirty="0" smtClean="0"/>
              <a:t>Сюжеты </a:t>
            </a:r>
            <a:r>
              <a:rPr lang="ru-RU" dirty="0" err="1" smtClean="0"/>
              <a:t>квеста</a:t>
            </a:r>
            <a:r>
              <a:rPr lang="ru-RU" dirty="0" smtClean="0"/>
              <a:t> для дошкольников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Поиск «сокровищ» </a:t>
            </a:r>
          </a:p>
          <a:p>
            <a:r>
              <a:rPr lang="ru-RU" dirty="0" smtClean="0"/>
              <a:t>Расследование происшествий (хорошо для экспериментальной деятельности)</a:t>
            </a:r>
          </a:p>
          <a:p>
            <a:r>
              <a:rPr lang="ru-RU" dirty="0" smtClean="0"/>
              <a:t>Помощь героям</a:t>
            </a:r>
          </a:p>
          <a:p>
            <a:r>
              <a:rPr lang="ru-RU" dirty="0" smtClean="0"/>
              <a:t>Путешествие</a:t>
            </a:r>
          </a:p>
          <a:p>
            <a:r>
              <a:rPr lang="ru-RU" dirty="0" smtClean="0"/>
              <a:t>Приключения по мотивам художественным произведениям (по аналогии с настольными </a:t>
            </a:r>
            <a:r>
              <a:rPr lang="ru-RU" dirty="0" err="1" smtClean="0"/>
              <a:t>играми-ходилками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ru-RU" dirty="0" err="1" smtClean="0"/>
              <a:t>квесте</a:t>
            </a:r>
            <a:r>
              <a:rPr lang="ru-RU" dirty="0" smtClean="0"/>
              <a:t> решаются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Воспитательные </a:t>
            </a:r>
          </a:p>
          <a:p>
            <a:r>
              <a:rPr lang="ru-RU" dirty="0" smtClean="0"/>
              <a:t>образовательные</a:t>
            </a:r>
          </a:p>
          <a:p>
            <a:r>
              <a:rPr lang="ru-RU" smtClean="0"/>
              <a:t>развивающие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436</TotalTime>
  <Words>546</Words>
  <Application>Microsoft Office PowerPoint</Application>
  <PresentationFormat>Экран (4:3)</PresentationFormat>
  <Paragraphs>96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Квест-технология</vt:lpstr>
      <vt:lpstr>Quest – продолжительный целенаправленный поиск, который может быть связан с приключениями или игрой; также служит для обозначения компьютерных игр, требующих от игрока решения умственных задач</vt:lpstr>
      <vt:lpstr>Виды квестов</vt:lpstr>
      <vt:lpstr>Сюжет квеста</vt:lpstr>
      <vt:lpstr>Структура квеста для дошкольников</vt:lpstr>
      <vt:lpstr>Особенности организации</vt:lpstr>
      <vt:lpstr>Особенности работы «принимающей стороны»</vt:lpstr>
      <vt:lpstr>Сюжеты квеста для дошкольников</vt:lpstr>
      <vt:lpstr>В квесте решаются задачи</vt:lpstr>
      <vt:lpstr>Поменять названия разделов: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Квест-технология</dc:title>
  <dc:creator>Zver</dc:creator>
  <cp:lastModifiedBy>Zver</cp:lastModifiedBy>
  <cp:revision>47</cp:revision>
  <dcterms:created xsi:type="dcterms:W3CDTF">2015-11-16T03:55:55Z</dcterms:created>
  <dcterms:modified xsi:type="dcterms:W3CDTF">2015-11-26T09:04:52Z</dcterms:modified>
</cp:coreProperties>
</file>